
<file path=[Content_Types].xml><?xml version="1.0" encoding="utf-8"?>
<Types xmlns="http://schemas.openxmlformats.org/package/2006/content-types">
  <Default Extension="avif" ContentType="image/avif"/>
  <Default Extension="jpeg" ContentType="image/jpeg"/>
  <Default Extension="jpg" ContentType="image/jpeg"/>
  <Default Extension="png" ContentType="image/png"/>
  <Default Extension="rels" ContentType="application/vnd.openxmlformats-package.relationships+xml"/>
  <Default Extension="wdp" ContentType="image/vnd.ms-photo"/>
  <Default Extension="webp" ContentType="image/webp"/>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70" r:id="rId3"/>
    <p:sldId id="257" r:id="rId4"/>
    <p:sldId id="260" r:id="rId5"/>
    <p:sldId id="261" r:id="rId6"/>
    <p:sldId id="266" r:id="rId7"/>
    <p:sldId id="262" r:id="rId8"/>
    <p:sldId id="263" r:id="rId9"/>
    <p:sldId id="264" r:id="rId10"/>
    <p:sldId id="271"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81" autoAdjust="0"/>
    <p:restoredTop sz="94660"/>
  </p:normalViewPr>
  <p:slideViewPr>
    <p:cSldViewPr snapToGrid="0">
      <p:cViewPr varScale="1">
        <p:scale>
          <a:sx n="78" d="100"/>
          <a:sy n="78" d="100"/>
        </p:scale>
        <p:origin x="43" y="72"/>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10.webp>
</file>

<file path=ppt/media/image11.png>
</file>

<file path=ppt/media/image12.jpg>
</file>

<file path=ppt/media/image13.png>
</file>

<file path=ppt/media/image130.png>
</file>

<file path=ppt/media/image2.png>
</file>

<file path=ppt/media/image3.png>
</file>

<file path=ppt/media/image4.png>
</file>

<file path=ppt/media/image40.png>
</file>

<file path=ppt/media/image5.avif>
</file>

<file path=ppt/media/image6.avif>
</file>

<file path=ppt/media/image7.png>
</file>

<file path=ppt/media/image8.jpeg>
</file>

<file path=ppt/media/image9.web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E77DC-DCB4-F929-7147-8750E602C7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C1DFD38-50A5-0A65-AB4D-E2A65A2A31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DADFDF2-7258-C719-D9A7-F2E7B9890EAA}"/>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3E2E91B6-00FA-9B9D-6034-41178A2466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78CE7C-8707-07DA-8491-5F1F6A95BD19}"/>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310784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512C4-3D06-D43A-AAF9-FF9D4DCC19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6E31D97-3FD5-46F1-0A49-E45026AE00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EA6892-1C46-CDC3-F156-478F45150A28}"/>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26151815-297C-8838-2A6A-E019262735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4CB155-BC62-B529-2EA4-81107F2B82E4}"/>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790900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14C638-C77C-E02D-F032-8A1AE2CE75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A1581D-7201-1088-70B5-37D7CA4B45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4AC27F1-DE98-B596-0FC6-31502911296E}"/>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3CC5E008-C9A1-9435-296B-DD901F0873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5B3B6A-4B1F-B8BB-19CA-304D7317746A}"/>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18323211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62B6F90-5AD7-54F3-387C-D9402812F431}"/>
              </a:ext>
            </a:extLst>
          </p:cNvPr>
          <p:cNvSpPr>
            <a:spLocks noGrp="1"/>
          </p:cNvSpPr>
          <p:nvPr>
            <p:ph type="pic" sz="quarter" idx="12"/>
          </p:nvPr>
        </p:nvSpPr>
        <p:spPr>
          <a:xfrm>
            <a:off x="10950765"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9" name="Picture Placeholder 18">
            <a:extLst>
              <a:ext uri="{FF2B5EF4-FFF2-40B4-BE49-F238E27FC236}">
                <a16:creationId xmlns:a16="http://schemas.microsoft.com/office/drawing/2014/main" id="{44886A18-7760-C850-681E-9CBBF8A68563}"/>
              </a:ext>
            </a:extLst>
          </p:cNvPr>
          <p:cNvSpPr>
            <a:spLocks noGrp="1"/>
          </p:cNvSpPr>
          <p:nvPr>
            <p:ph type="pic" sz="quarter" idx="13"/>
          </p:nvPr>
        </p:nvSpPr>
        <p:spPr>
          <a:xfrm>
            <a:off x="13066003"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20" name="Picture Placeholder 19">
            <a:extLst>
              <a:ext uri="{FF2B5EF4-FFF2-40B4-BE49-F238E27FC236}">
                <a16:creationId xmlns:a16="http://schemas.microsoft.com/office/drawing/2014/main" id="{58E504AD-824B-6E1B-5BFC-C60A0323D151}"/>
              </a:ext>
            </a:extLst>
          </p:cNvPr>
          <p:cNvSpPr>
            <a:spLocks noGrp="1"/>
          </p:cNvSpPr>
          <p:nvPr>
            <p:ph type="pic" sz="quarter" idx="14"/>
          </p:nvPr>
        </p:nvSpPr>
        <p:spPr>
          <a:xfrm>
            <a:off x="15181241"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7" name="Picture Placeholder 16">
            <a:extLst>
              <a:ext uri="{FF2B5EF4-FFF2-40B4-BE49-F238E27FC236}">
                <a16:creationId xmlns:a16="http://schemas.microsoft.com/office/drawing/2014/main" id="{B7D101B5-DB8E-B851-7495-16C5CC7F78A9}"/>
              </a:ext>
            </a:extLst>
          </p:cNvPr>
          <p:cNvSpPr>
            <a:spLocks noGrp="1"/>
          </p:cNvSpPr>
          <p:nvPr>
            <p:ph type="pic" sz="quarter" idx="11"/>
          </p:nvPr>
        </p:nvSpPr>
        <p:spPr>
          <a:xfrm>
            <a:off x="8835527" y="1894901"/>
            <a:ext cx="1905919" cy="2093204"/>
          </a:xfrm>
          <a:custGeom>
            <a:avLst/>
            <a:gdLst>
              <a:gd name="connsiteX0" fmla="*/ 60399 w 1905919"/>
              <a:gd name="connsiteY0" fmla="*/ 0 h 2093204"/>
              <a:gd name="connsiteX1" fmla="*/ 1845520 w 1905919"/>
              <a:gd name="connsiteY1" fmla="*/ 0 h 2093204"/>
              <a:gd name="connsiteX2" fmla="*/ 1905919 w 1905919"/>
              <a:gd name="connsiteY2" fmla="*/ 60399 h 2093204"/>
              <a:gd name="connsiteX3" fmla="*/ 1905919 w 1905919"/>
              <a:gd name="connsiteY3" fmla="*/ 2032805 h 2093204"/>
              <a:gd name="connsiteX4" fmla="*/ 1845520 w 1905919"/>
              <a:gd name="connsiteY4" fmla="*/ 2093204 h 2093204"/>
              <a:gd name="connsiteX5" fmla="*/ 60399 w 1905919"/>
              <a:gd name="connsiteY5" fmla="*/ 2093204 h 2093204"/>
              <a:gd name="connsiteX6" fmla="*/ 0 w 1905919"/>
              <a:gd name="connsiteY6" fmla="*/ 2032805 h 2093204"/>
              <a:gd name="connsiteX7" fmla="*/ 0 w 1905919"/>
              <a:gd name="connsiteY7" fmla="*/ 60399 h 2093204"/>
              <a:gd name="connsiteX8" fmla="*/ 60399 w 1905919"/>
              <a:gd name="connsiteY8" fmla="*/ 0 h 2093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919" h="2093204">
                <a:moveTo>
                  <a:pt x="60399" y="0"/>
                </a:moveTo>
                <a:lnTo>
                  <a:pt x="1845520" y="0"/>
                </a:lnTo>
                <a:cubicBezTo>
                  <a:pt x="1878877" y="0"/>
                  <a:pt x="1905919" y="27042"/>
                  <a:pt x="1905919" y="60399"/>
                </a:cubicBezTo>
                <a:lnTo>
                  <a:pt x="1905919" y="2032805"/>
                </a:lnTo>
                <a:cubicBezTo>
                  <a:pt x="1905919" y="2066162"/>
                  <a:pt x="1878877" y="2093204"/>
                  <a:pt x="1845520" y="2093204"/>
                </a:cubicBezTo>
                <a:lnTo>
                  <a:pt x="60399" y="2093204"/>
                </a:lnTo>
                <a:cubicBezTo>
                  <a:pt x="27042" y="2093204"/>
                  <a:pt x="0" y="2066162"/>
                  <a:pt x="0" y="2032805"/>
                </a:cubicBezTo>
                <a:lnTo>
                  <a:pt x="0" y="60399"/>
                </a:lnTo>
                <a:cubicBezTo>
                  <a:pt x="0" y="27042"/>
                  <a:pt x="27042" y="0"/>
                  <a:pt x="60399" y="0"/>
                </a:cubicBezTo>
                <a:close/>
              </a:path>
            </a:pathLst>
          </a:custGeom>
          <a:pattFill prst="pct5">
            <a:fgClr>
              <a:schemeClr val="accent1"/>
            </a:fgClr>
            <a:bgClr>
              <a:schemeClr val="bg1"/>
            </a:bgClr>
          </a:pattFill>
          <a:effectLst>
            <a:outerShdw blurRad="50800" dist="38100" dir="8100000" algn="tr" rotWithShape="0">
              <a:prstClr val="black">
                <a:alpha val="40000"/>
              </a:prstClr>
            </a:outerShdw>
          </a:effectLst>
        </p:spPr>
        <p:txBody>
          <a:bodyPr wrap="square">
            <a:noAutofit/>
          </a:bodyPr>
          <a:lstStyle/>
          <a:p>
            <a:endParaRPr lang="en-US"/>
          </a:p>
        </p:txBody>
      </p:sp>
      <p:sp>
        <p:nvSpPr>
          <p:cNvPr id="15" name="Picture Placeholder 14">
            <a:extLst>
              <a:ext uri="{FF2B5EF4-FFF2-40B4-BE49-F238E27FC236}">
                <a16:creationId xmlns:a16="http://schemas.microsoft.com/office/drawing/2014/main" id="{B7907124-640C-6B92-7A9F-CF48C33C927A}"/>
              </a:ext>
            </a:extLst>
          </p:cNvPr>
          <p:cNvSpPr>
            <a:spLocks noGrp="1"/>
          </p:cNvSpPr>
          <p:nvPr>
            <p:ph type="pic" sz="quarter" idx="10"/>
          </p:nvPr>
        </p:nvSpPr>
        <p:spPr>
          <a:xfrm>
            <a:off x="6096001" y="1233889"/>
            <a:ext cx="2530207" cy="3415229"/>
          </a:xfrm>
          <a:custGeom>
            <a:avLst/>
            <a:gdLst>
              <a:gd name="connsiteX0" fmla="*/ 80182 w 2530207"/>
              <a:gd name="connsiteY0" fmla="*/ 0 h 3415229"/>
              <a:gd name="connsiteX1" fmla="*/ 2450025 w 2530207"/>
              <a:gd name="connsiteY1" fmla="*/ 0 h 3415229"/>
              <a:gd name="connsiteX2" fmla="*/ 2530207 w 2530207"/>
              <a:gd name="connsiteY2" fmla="*/ 80182 h 3415229"/>
              <a:gd name="connsiteX3" fmla="*/ 2530207 w 2530207"/>
              <a:gd name="connsiteY3" fmla="*/ 3335047 h 3415229"/>
              <a:gd name="connsiteX4" fmla="*/ 2450025 w 2530207"/>
              <a:gd name="connsiteY4" fmla="*/ 3415229 h 3415229"/>
              <a:gd name="connsiteX5" fmla="*/ 80182 w 2530207"/>
              <a:gd name="connsiteY5" fmla="*/ 3415229 h 3415229"/>
              <a:gd name="connsiteX6" fmla="*/ 0 w 2530207"/>
              <a:gd name="connsiteY6" fmla="*/ 3335047 h 3415229"/>
              <a:gd name="connsiteX7" fmla="*/ 0 w 2530207"/>
              <a:gd name="connsiteY7" fmla="*/ 80182 h 3415229"/>
              <a:gd name="connsiteX8" fmla="*/ 80182 w 2530207"/>
              <a:gd name="connsiteY8" fmla="*/ 0 h 3415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0207" h="3415229">
                <a:moveTo>
                  <a:pt x="80182" y="0"/>
                </a:moveTo>
                <a:lnTo>
                  <a:pt x="2450025" y="0"/>
                </a:lnTo>
                <a:cubicBezTo>
                  <a:pt x="2494308" y="0"/>
                  <a:pt x="2530207" y="35899"/>
                  <a:pt x="2530207" y="80182"/>
                </a:cubicBezTo>
                <a:lnTo>
                  <a:pt x="2530207" y="3335047"/>
                </a:lnTo>
                <a:cubicBezTo>
                  <a:pt x="2530207" y="3379330"/>
                  <a:pt x="2494308" y="3415229"/>
                  <a:pt x="2450025" y="3415229"/>
                </a:cubicBezTo>
                <a:lnTo>
                  <a:pt x="80182" y="3415229"/>
                </a:lnTo>
                <a:cubicBezTo>
                  <a:pt x="35899" y="3415229"/>
                  <a:pt x="0" y="3379330"/>
                  <a:pt x="0" y="3335047"/>
                </a:cubicBezTo>
                <a:lnTo>
                  <a:pt x="0" y="80182"/>
                </a:lnTo>
                <a:cubicBezTo>
                  <a:pt x="0" y="35899"/>
                  <a:pt x="35899" y="0"/>
                  <a:pt x="80182" y="0"/>
                </a:cubicBezTo>
                <a:close/>
              </a:path>
            </a:pathLst>
          </a:custGeom>
          <a:pattFill prst="pct5">
            <a:fgClr>
              <a:schemeClr val="accent1"/>
            </a:fgClr>
            <a:bgClr>
              <a:schemeClr val="bg1"/>
            </a:bgClr>
          </a:pattFill>
          <a:effectLst>
            <a:outerShdw blurRad="266700" dist="139700" dir="8100000" algn="tr" rotWithShape="0">
              <a:prstClr val="black">
                <a:alpha val="45000"/>
              </a:prstClr>
            </a:outerShdw>
          </a:effectLst>
        </p:spPr>
        <p:txBody>
          <a:bodyPr wrap="square">
            <a:noAutofit/>
          </a:bodyPr>
          <a:lstStyle/>
          <a:p>
            <a:endParaRPr lang="en-US"/>
          </a:p>
        </p:txBody>
      </p:sp>
    </p:spTree>
    <p:extLst>
      <p:ext uri="{BB962C8B-B14F-4D97-AF65-F5344CB8AC3E}">
        <p14:creationId xmlns:p14="http://schemas.microsoft.com/office/powerpoint/2010/main" val="183193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AF0C6-D805-F7C2-5824-2D6CD2543A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CE8547-B6FF-9884-8B23-810DEC6723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1EE627-AEE1-BB13-81D4-7A7EA9BF02AC}"/>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C30CCF4C-1088-DBA4-ED51-58BED487A4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37B9F1-196B-9373-B75D-E834F9B2E6E4}"/>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33112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CA5B0-5B3F-26A9-64ED-57773AF586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5140D92-5375-6B90-3EF5-2C1A80F3DB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5AE778-ADED-A579-DDBA-79A96C6E1481}"/>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6C46C963-A28B-8C9C-4C15-A680F74732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101DB1-D389-0D21-6D6C-9991F8070264}"/>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3823659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84FDF-C905-832E-441E-3C0EE4476B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C9C19C-A63E-1C1C-FFCD-A4391A7C9A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CCCF392-1187-62AA-F6C6-FB46A539DB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7771A53-4C72-9D42-DFD0-CC0919CB7D97}"/>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6" name="Footer Placeholder 5">
            <a:extLst>
              <a:ext uri="{FF2B5EF4-FFF2-40B4-BE49-F238E27FC236}">
                <a16:creationId xmlns:a16="http://schemas.microsoft.com/office/drawing/2014/main" id="{52596673-9265-6D01-D4C1-EDF9273DAD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075DC4-3DD5-5EDE-237B-E9F90D9475CF}"/>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1357518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734E6-FA8A-8FC8-0953-B4A9C242B49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98AE267-764B-A855-F85D-7DB428BB99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2FCA77-7E0D-D05B-916F-1B88A5E725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CDCE21-8BDF-A043-F66D-8806421002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53389B-F4C3-25C2-C9E9-C02E90CF98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2B87868-E3D4-3C8F-56C9-5671B9506608}"/>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8" name="Footer Placeholder 7">
            <a:extLst>
              <a:ext uri="{FF2B5EF4-FFF2-40B4-BE49-F238E27FC236}">
                <a16:creationId xmlns:a16="http://schemas.microsoft.com/office/drawing/2014/main" id="{0067C76B-8B5C-3FFC-588C-48A3C00A026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97782E2-C62D-A40E-8D6A-1A7D40F76F73}"/>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1567679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56489-A6C3-17F2-0F11-1DA94DD4212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9B85E3A-941D-3DD3-6ABA-4DC99723763A}"/>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4" name="Footer Placeholder 3">
            <a:extLst>
              <a:ext uri="{FF2B5EF4-FFF2-40B4-BE49-F238E27FC236}">
                <a16:creationId xmlns:a16="http://schemas.microsoft.com/office/drawing/2014/main" id="{5BAA2B02-75F3-EC7E-7E3B-C463CDE120C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F51E0D5-EAF6-374A-F164-066B5BEE7D10}"/>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1522885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46B03C-DCED-D97B-8E30-611CA75AC595}"/>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3" name="Footer Placeholder 2">
            <a:extLst>
              <a:ext uri="{FF2B5EF4-FFF2-40B4-BE49-F238E27FC236}">
                <a16:creationId xmlns:a16="http://schemas.microsoft.com/office/drawing/2014/main" id="{3C6A4874-3FC1-0B69-F23E-A93094621F4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26131C0-E5A9-1973-CB9F-7C8F6CAB6732}"/>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134570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6BB9A-CDF2-3640-B3D6-5CFFD5B6A1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443798A-6C87-84B9-5AD8-3437BCB9E4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98EC27B-ADA2-987C-EF4F-4620266C6E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04FA7-EC1D-D1B5-5A68-45756F464E95}"/>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6" name="Footer Placeholder 5">
            <a:extLst>
              <a:ext uri="{FF2B5EF4-FFF2-40B4-BE49-F238E27FC236}">
                <a16:creationId xmlns:a16="http://schemas.microsoft.com/office/drawing/2014/main" id="{C476BC08-DF5C-680C-1B86-F2AEB0D95F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B3EA7F-01DE-B2C2-EC4C-8EDCFD84F7A0}"/>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3784616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19513-8DC5-39D0-482C-0982D75139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10C7AFE-EA20-5E69-221B-DA7F89B2A4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6007B1C-B2E1-BE21-55B8-64D14F1078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E4989-354F-8233-608B-73760E900633}"/>
              </a:ext>
            </a:extLst>
          </p:cNvPr>
          <p:cNvSpPr>
            <a:spLocks noGrp="1"/>
          </p:cNvSpPr>
          <p:nvPr>
            <p:ph type="dt" sz="half" idx="10"/>
          </p:nvPr>
        </p:nvSpPr>
        <p:spPr/>
        <p:txBody>
          <a:bodyPr/>
          <a:lstStyle/>
          <a:p>
            <a:fld id="{D1194C95-CF4A-403C-9162-5F2995C6A30F}" type="datetimeFigureOut">
              <a:rPr lang="en-IN" smtClean="0"/>
              <a:t>05-09-2024</a:t>
            </a:fld>
            <a:endParaRPr lang="en-IN"/>
          </a:p>
        </p:txBody>
      </p:sp>
      <p:sp>
        <p:nvSpPr>
          <p:cNvPr id="6" name="Footer Placeholder 5">
            <a:extLst>
              <a:ext uri="{FF2B5EF4-FFF2-40B4-BE49-F238E27FC236}">
                <a16:creationId xmlns:a16="http://schemas.microsoft.com/office/drawing/2014/main" id="{590D786F-EC26-6041-292B-84DBCCCD49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FFAB4C8-7AFD-6372-6953-94EB6DBB0043}"/>
              </a:ext>
            </a:extLst>
          </p:cNvPr>
          <p:cNvSpPr>
            <a:spLocks noGrp="1"/>
          </p:cNvSpPr>
          <p:nvPr>
            <p:ph type="sldNum" sz="quarter" idx="12"/>
          </p:nvPr>
        </p:nvSpPr>
        <p:spPr/>
        <p:txBody>
          <a:bodyPr/>
          <a:lstStyle/>
          <a:p>
            <a:fld id="{8B4A7825-9B93-41EC-8FB1-AAC876EEE64A}" type="slidenum">
              <a:rPr lang="en-IN" smtClean="0"/>
              <a:t>‹#›</a:t>
            </a:fld>
            <a:endParaRPr lang="en-IN"/>
          </a:p>
        </p:txBody>
      </p:sp>
    </p:spTree>
    <p:extLst>
      <p:ext uri="{BB962C8B-B14F-4D97-AF65-F5344CB8AC3E}">
        <p14:creationId xmlns:p14="http://schemas.microsoft.com/office/powerpoint/2010/main" val="2522844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extLst>
              <a:ext uri="{BEBA8EAE-BF5A-486C-A8C5-ECC9F3942E4B}">
                <a14:imgProps xmlns:a14="http://schemas.microsoft.com/office/drawing/2010/main">
                  <a14:imgLayer r:embed="rId15">
                    <a14:imgEffect>
                      <a14:sharpenSoften amount="9000"/>
                    </a14:imgEffect>
                    <a14:imgEffect>
                      <a14:colorTemperature colorTemp="5529"/>
                    </a14:imgEffect>
                    <a14:imgEffect>
                      <a14:saturation sat="118000"/>
                    </a14:imgEffect>
                    <a14:imgEffect>
                      <a14:brightnessContrast bright="-27000"/>
                    </a14:imgEffect>
                  </a14:imgLayer>
                </a14:imgProps>
              </a:ext>
            </a:extLst>
          </a:blip>
          <a:srcRect/>
          <a:stretch>
            <a:fillRect t="-3000" b="-3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3DD792-F2E7-2482-70A8-2B785D2FF7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61C2C38-315B-F8DF-43A2-45C19380DF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7699753-E37E-2867-7443-C42D8B948F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194C95-CF4A-403C-9162-5F2995C6A30F}" type="datetimeFigureOut">
              <a:rPr lang="en-IN" smtClean="0"/>
              <a:t>05-09-2024</a:t>
            </a:fld>
            <a:endParaRPr lang="en-IN"/>
          </a:p>
        </p:txBody>
      </p:sp>
      <p:sp>
        <p:nvSpPr>
          <p:cNvPr id="5" name="Footer Placeholder 4">
            <a:extLst>
              <a:ext uri="{FF2B5EF4-FFF2-40B4-BE49-F238E27FC236}">
                <a16:creationId xmlns:a16="http://schemas.microsoft.com/office/drawing/2014/main" id="{712D3CF3-6A2D-F997-ABB9-F5E93DA4E8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30EA218-81C7-7D1F-C1B0-0947614F62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4A7825-9B93-41EC-8FB1-AAC876EEE64A}" type="slidenum">
              <a:rPr lang="en-IN" smtClean="0"/>
              <a:t>‹#›</a:t>
            </a:fld>
            <a:endParaRPr lang="en-IN"/>
          </a:p>
        </p:txBody>
      </p:sp>
    </p:spTree>
    <p:extLst>
      <p:ext uri="{BB962C8B-B14F-4D97-AF65-F5344CB8AC3E}">
        <p14:creationId xmlns:p14="http://schemas.microsoft.com/office/powerpoint/2010/main" val="31158345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2.xml"/><Relationship Id="rId5" Type="http://schemas.openxmlformats.org/officeDocument/2006/relationships/image" Target="../media/image130.png"/><Relationship Id="rId4" Type="http://schemas.openxmlformats.org/officeDocument/2006/relationships/slide" Target="slide9.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3.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6.avif"/><Relationship Id="rId7" Type="http://schemas.openxmlformats.org/officeDocument/2006/relationships/slide" Target="slide7.xml"/><Relationship Id="rId2" Type="http://schemas.openxmlformats.org/officeDocument/2006/relationships/image" Target="../media/image5.avif"/><Relationship Id="rId1" Type="http://schemas.openxmlformats.org/officeDocument/2006/relationships/slideLayout" Target="../slideLayouts/slideLayout12.xml"/><Relationship Id="rId6" Type="http://schemas.openxmlformats.org/officeDocument/2006/relationships/slide" Target="slide5.xml"/><Relationship Id="rId11" Type="http://schemas.openxmlformats.org/officeDocument/2006/relationships/slide" Target="slide6.xml"/><Relationship Id="rId5" Type="http://schemas.openxmlformats.org/officeDocument/2006/relationships/slide" Target="slide4.xml"/><Relationship Id="rId10" Type="http://schemas.openxmlformats.org/officeDocument/2006/relationships/image" Target="../media/image8.jpeg"/><Relationship Id="rId4" Type="http://schemas.openxmlformats.org/officeDocument/2006/relationships/image" Target="../media/image7.png"/><Relationship Id="rId9" Type="http://schemas.openxmlformats.org/officeDocument/2006/relationships/slide" Target="slide9.xml"/></Relationships>
</file>

<file path=ppt/slides/_rels/slide5.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6.avif"/><Relationship Id="rId7" Type="http://schemas.openxmlformats.org/officeDocument/2006/relationships/slide" Target="slide7.xml"/><Relationship Id="rId2" Type="http://schemas.openxmlformats.org/officeDocument/2006/relationships/image" Target="../media/image5.avif"/><Relationship Id="rId1" Type="http://schemas.openxmlformats.org/officeDocument/2006/relationships/slideLayout" Target="../slideLayouts/slideLayout12.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6.xml"/><Relationship Id="rId4" Type="http://schemas.openxmlformats.org/officeDocument/2006/relationships/image" Target="../media/image7.png"/><Relationship Id="rId9" Type="http://schemas.openxmlformats.org/officeDocument/2006/relationships/slide" Target="slide9.xml"/></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7.png"/><Relationship Id="rId7" Type="http://schemas.openxmlformats.org/officeDocument/2006/relationships/slide" Target="slide7.xml"/><Relationship Id="rId2" Type="http://schemas.openxmlformats.org/officeDocument/2006/relationships/image" Target="../media/image6.avif"/><Relationship Id="rId1" Type="http://schemas.openxmlformats.org/officeDocument/2006/relationships/slideLayout" Target="../slideLayouts/slideLayout12.xml"/><Relationship Id="rId6" Type="http://schemas.openxmlformats.org/officeDocument/2006/relationships/slide" Target="slide6.xml"/><Relationship Id="rId5" Type="http://schemas.openxmlformats.org/officeDocument/2006/relationships/slide" Target="slide4.xml"/><Relationship Id="rId10" Type="http://schemas.openxmlformats.org/officeDocument/2006/relationships/slide" Target="slide5.xml"/><Relationship Id="rId4" Type="http://schemas.openxmlformats.org/officeDocument/2006/relationships/image" Target="../media/image9.webp"/><Relationship Id="rId9" Type="http://schemas.openxmlformats.org/officeDocument/2006/relationships/slide" Target="slide9.xml"/></Relationships>
</file>

<file path=ppt/slides/_rels/slide7.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9.webp"/><Relationship Id="rId7" Type="http://schemas.openxmlformats.org/officeDocument/2006/relationships/slide" Target="slide7.xml"/><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6.xml"/><Relationship Id="rId4" Type="http://schemas.openxmlformats.org/officeDocument/2006/relationships/image" Target="../media/image10.webp"/><Relationship Id="rId9" Type="http://schemas.openxmlformats.org/officeDocument/2006/relationships/slide" Target="slide9.xml"/></Relationships>
</file>

<file path=ppt/slides/_rels/slide8.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10.webp"/><Relationship Id="rId7" Type="http://schemas.openxmlformats.org/officeDocument/2006/relationships/slide" Target="slide7.xml"/><Relationship Id="rId2" Type="http://schemas.openxmlformats.org/officeDocument/2006/relationships/image" Target="../media/image9.webp"/><Relationship Id="rId1" Type="http://schemas.openxmlformats.org/officeDocument/2006/relationships/slideLayout" Target="../slideLayouts/slideLayout12.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6.xml"/><Relationship Id="rId4" Type="http://schemas.openxmlformats.org/officeDocument/2006/relationships/image" Target="../media/image5.avif"/><Relationship Id="rId9" Type="http://schemas.openxmlformats.org/officeDocument/2006/relationships/slide" Target="slide9.xml"/></Relationships>
</file>

<file path=ppt/slides/_rels/slide9.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image" Target="../media/image11.png"/><Relationship Id="rId3" Type="http://schemas.openxmlformats.org/officeDocument/2006/relationships/image" Target="../media/image5.avif"/><Relationship Id="rId7" Type="http://schemas.openxmlformats.org/officeDocument/2006/relationships/slide" Target="slide7.xml"/><Relationship Id="rId12" Type="http://schemas.openxmlformats.org/officeDocument/2006/relationships/slide" Target="slide10.xml"/><Relationship Id="rId2" Type="http://schemas.openxmlformats.org/officeDocument/2006/relationships/image" Target="../media/image10.webp"/><Relationship Id="rId1" Type="http://schemas.openxmlformats.org/officeDocument/2006/relationships/slideLayout" Target="../slideLayouts/slideLayout12.xml"/><Relationship Id="rId6" Type="http://schemas.openxmlformats.org/officeDocument/2006/relationships/slide" Target="slide5.xml"/><Relationship Id="rId11" Type="http://schemas.openxmlformats.org/officeDocument/2006/relationships/image" Target="../media/image11.png"/><Relationship Id="rId5" Type="http://schemas.openxmlformats.org/officeDocument/2006/relationships/slide" Target="slide4.xml"/><Relationship Id="rId10" Type="http://schemas.openxmlformats.org/officeDocument/2006/relationships/slide" Target="slide6.xml"/><Relationship Id="rId4" Type="http://schemas.openxmlformats.org/officeDocument/2006/relationships/image" Target="../media/image8.jpeg"/><Relationship Id="rId9" Type="http://schemas.openxmlformats.org/officeDocument/2006/relationships/slide" Target="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descr="aerial photography of city buildings in New York, chicago, chicago">
            <a:extLst>
              <a:ext uri="{FF2B5EF4-FFF2-40B4-BE49-F238E27FC236}">
                <a16:creationId xmlns:a16="http://schemas.microsoft.com/office/drawing/2014/main" id="{C3BB02FD-1704-5141-C8A4-F96EA436C51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6499"/>
                    </a14:imgEffect>
                    <a14:imgEffect>
                      <a14:saturation sat="128000"/>
                    </a14:imgEffect>
                  </a14:imgLayer>
                </a14:imgProps>
              </a:ext>
              <a:ext uri="{28A0092B-C50C-407E-A947-70E740481C1C}">
                <a14:useLocalDpi xmlns:a14="http://schemas.microsoft.com/office/drawing/2010/main" val="0"/>
              </a:ext>
            </a:extLst>
          </a:blip>
          <a:srcRect l="23920" t="5454" r="23920" b="38385"/>
          <a:stretch/>
        </p:blipFill>
        <p:spPr bwMode="auto">
          <a:xfrm>
            <a:off x="0" y="0"/>
            <a:ext cx="12192000" cy="6858000"/>
          </a:xfrm>
          <a:prstGeom prst="rect">
            <a:avLst/>
          </a:prstGeom>
          <a:noFill/>
          <a:effectLst>
            <a:glow>
              <a:schemeClr val="accent1"/>
            </a:glow>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pic>
        <p:nvPicPr>
          <p:cNvPr id="21" name="Picture 4" descr="Realistic Cloud PNGs for Free Download">
            <a:extLst>
              <a:ext uri="{FF2B5EF4-FFF2-40B4-BE49-F238E27FC236}">
                <a16:creationId xmlns:a16="http://schemas.microsoft.com/office/drawing/2014/main" id="{15AD5710-D568-681A-9EFA-2F7018F915C4}"/>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4365311" y="-1041158"/>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22" name="Picture 4" descr="Realistic Cloud PNGs for Free Download">
            <a:extLst>
              <a:ext uri="{FF2B5EF4-FFF2-40B4-BE49-F238E27FC236}">
                <a16:creationId xmlns:a16="http://schemas.microsoft.com/office/drawing/2014/main" id="{8AF29CEC-2833-0D84-0F41-3307D0BBBA96}"/>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800000" flipH="1" flipV="1">
            <a:off x="7224260" y="-5096932"/>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sp>
        <p:nvSpPr>
          <p:cNvPr id="5" name="TextBox 4">
            <a:extLst>
              <a:ext uri="{FF2B5EF4-FFF2-40B4-BE49-F238E27FC236}">
                <a16:creationId xmlns:a16="http://schemas.microsoft.com/office/drawing/2014/main" id="{5F4E5431-4E61-7DC9-8EF3-A62FEFB1BFB3}"/>
              </a:ext>
            </a:extLst>
          </p:cNvPr>
          <p:cNvSpPr txBox="1"/>
          <p:nvPr/>
        </p:nvSpPr>
        <p:spPr>
          <a:xfrm>
            <a:off x="0" y="0"/>
            <a:ext cx="12192000" cy="6858000"/>
          </a:xfrm>
          <a:custGeom>
            <a:avLst/>
            <a:gdLst/>
            <a:ahLst/>
            <a:cxnLst/>
            <a:rect l="l" t="t" r="r" b="b"/>
            <a:pathLst>
              <a:path w="12192000" h="6858000">
                <a:moveTo>
                  <a:pt x="7520186" y="3809479"/>
                </a:moveTo>
                <a:lnTo>
                  <a:pt x="7827522" y="3809479"/>
                </a:lnTo>
                <a:cubicBezTo>
                  <a:pt x="7927477" y="3809479"/>
                  <a:pt x="7995191" y="3829783"/>
                  <a:pt x="8030663" y="3870391"/>
                </a:cubicBezTo>
                <a:cubicBezTo>
                  <a:pt x="8066136" y="3910999"/>
                  <a:pt x="8083872" y="3954848"/>
                  <a:pt x="8083872" y="4001938"/>
                </a:cubicBezTo>
                <a:cubicBezTo>
                  <a:pt x="8083872" y="4048970"/>
                  <a:pt x="8065782" y="4091594"/>
                  <a:pt x="8029602" y="4129808"/>
                </a:cubicBezTo>
                <a:cubicBezTo>
                  <a:pt x="7993423" y="4168023"/>
                  <a:pt x="7934579" y="4187130"/>
                  <a:pt x="7853073" y="4187130"/>
                </a:cubicBezTo>
                <a:lnTo>
                  <a:pt x="7520186" y="4187130"/>
                </a:lnTo>
                <a:close/>
                <a:moveTo>
                  <a:pt x="7520186" y="2860700"/>
                </a:moveTo>
                <a:lnTo>
                  <a:pt x="7822609" y="2860700"/>
                </a:lnTo>
                <a:cubicBezTo>
                  <a:pt x="7968259" y="2860700"/>
                  <a:pt x="8041084" y="2917760"/>
                  <a:pt x="8041084" y="3031881"/>
                </a:cubicBezTo>
                <a:cubicBezTo>
                  <a:pt x="8041084" y="3074262"/>
                  <a:pt x="8026061" y="3113998"/>
                  <a:pt x="7996014" y="3151089"/>
                </a:cubicBezTo>
                <a:cubicBezTo>
                  <a:pt x="7965968" y="3188180"/>
                  <a:pt x="7912429" y="3206725"/>
                  <a:pt x="7835399" y="3206725"/>
                </a:cubicBezTo>
                <a:lnTo>
                  <a:pt x="7520186" y="3206725"/>
                </a:lnTo>
                <a:close/>
                <a:moveTo>
                  <a:pt x="9198148" y="2252365"/>
                </a:moveTo>
                <a:lnTo>
                  <a:pt x="9198148" y="4815929"/>
                </a:lnTo>
                <a:lnTo>
                  <a:pt x="10039027" y="4815929"/>
                </a:lnTo>
                <a:lnTo>
                  <a:pt x="10039027" y="2252365"/>
                </a:lnTo>
                <a:close/>
                <a:moveTo>
                  <a:pt x="6740699" y="2252365"/>
                </a:moveTo>
                <a:lnTo>
                  <a:pt x="6740699" y="4815929"/>
                </a:lnTo>
                <a:lnTo>
                  <a:pt x="7962804" y="4815929"/>
                </a:lnTo>
                <a:cubicBezTo>
                  <a:pt x="8347742" y="4815929"/>
                  <a:pt x="8600270" y="4739165"/>
                  <a:pt x="8720388" y="4585638"/>
                </a:cubicBezTo>
                <a:cubicBezTo>
                  <a:pt x="8840508" y="4432111"/>
                  <a:pt x="8900566" y="4258880"/>
                  <a:pt x="8900566" y="4065946"/>
                </a:cubicBezTo>
                <a:cubicBezTo>
                  <a:pt x="8900566" y="3738040"/>
                  <a:pt x="8739472" y="3544127"/>
                  <a:pt x="8417282" y="3484208"/>
                </a:cubicBezTo>
                <a:cubicBezTo>
                  <a:pt x="8546266" y="3469267"/>
                  <a:pt x="8648208" y="3408118"/>
                  <a:pt x="8723106" y="3300760"/>
                </a:cubicBezTo>
                <a:cubicBezTo>
                  <a:pt x="8798004" y="3193402"/>
                  <a:pt x="8835454" y="3074030"/>
                  <a:pt x="8835454" y="2942642"/>
                </a:cubicBezTo>
                <a:cubicBezTo>
                  <a:pt x="8835454" y="2763332"/>
                  <a:pt x="8771708" y="2603458"/>
                  <a:pt x="8644216" y="2463021"/>
                </a:cubicBezTo>
                <a:cubicBezTo>
                  <a:pt x="8516724" y="2322583"/>
                  <a:pt x="8315825" y="2252365"/>
                  <a:pt x="8041520" y="2252365"/>
                </a:cubicBezTo>
                <a:close/>
                <a:moveTo>
                  <a:pt x="4511848" y="2252365"/>
                </a:moveTo>
                <a:lnTo>
                  <a:pt x="4511848" y="4815929"/>
                </a:lnTo>
                <a:lnTo>
                  <a:pt x="6461497" y="4815929"/>
                </a:lnTo>
                <a:lnTo>
                  <a:pt x="6461497" y="4146202"/>
                </a:lnTo>
                <a:lnTo>
                  <a:pt x="5337844" y="4146202"/>
                </a:lnTo>
                <a:lnTo>
                  <a:pt x="5337844" y="3815060"/>
                </a:lnTo>
                <a:lnTo>
                  <a:pt x="6245696" y="3815060"/>
                </a:lnTo>
                <a:lnTo>
                  <a:pt x="6245696" y="3188122"/>
                </a:lnTo>
                <a:lnTo>
                  <a:pt x="5337844" y="3188122"/>
                </a:lnTo>
                <a:lnTo>
                  <a:pt x="5337844" y="2901627"/>
                </a:lnTo>
                <a:lnTo>
                  <a:pt x="6461497" y="2901627"/>
                </a:lnTo>
                <a:lnTo>
                  <a:pt x="6461497" y="2252365"/>
                </a:lnTo>
                <a:close/>
                <a:moveTo>
                  <a:pt x="3129726" y="2213298"/>
                </a:moveTo>
                <a:cubicBezTo>
                  <a:pt x="2785483" y="2213298"/>
                  <a:pt x="2520412" y="2294474"/>
                  <a:pt x="2334513" y="2456829"/>
                </a:cubicBezTo>
                <a:cubicBezTo>
                  <a:pt x="2148613" y="2619184"/>
                  <a:pt x="2055664" y="2823483"/>
                  <a:pt x="2055664" y="3069728"/>
                </a:cubicBezTo>
                <a:cubicBezTo>
                  <a:pt x="2055664" y="3262487"/>
                  <a:pt x="2120573" y="3429512"/>
                  <a:pt x="2250390" y="3570802"/>
                </a:cubicBezTo>
                <a:cubicBezTo>
                  <a:pt x="2380208" y="3712091"/>
                  <a:pt x="2667613" y="3825428"/>
                  <a:pt x="3112605" y="3910810"/>
                </a:cubicBezTo>
                <a:cubicBezTo>
                  <a:pt x="3221629" y="3932824"/>
                  <a:pt x="3294731" y="3956306"/>
                  <a:pt x="3331908" y="3981256"/>
                </a:cubicBezTo>
                <a:cubicBezTo>
                  <a:pt x="3369086" y="4006206"/>
                  <a:pt x="3387675" y="4038622"/>
                  <a:pt x="3387675" y="4078503"/>
                </a:cubicBezTo>
                <a:cubicBezTo>
                  <a:pt x="3387675" y="4155882"/>
                  <a:pt x="3303776" y="4194572"/>
                  <a:pt x="3135975" y="4194572"/>
                </a:cubicBezTo>
                <a:cubicBezTo>
                  <a:pt x="2908024" y="4194572"/>
                  <a:pt x="2763673" y="4094113"/>
                  <a:pt x="2702921" y="3893195"/>
                </a:cubicBezTo>
                <a:lnTo>
                  <a:pt x="1929160" y="4029291"/>
                </a:lnTo>
                <a:cubicBezTo>
                  <a:pt x="2077329" y="4579761"/>
                  <a:pt x="2464553" y="4854996"/>
                  <a:pt x="3090833" y="4854996"/>
                </a:cubicBezTo>
                <a:cubicBezTo>
                  <a:pt x="3431956" y="4854996"/>
                  <a:pt x="3709027" y="4773490"/>
                  <a:pt x="3922047" y="4610476"/>
                </a:cubicBezTo>
                <a:cubicBezTo>
                  <a:pt x="4135067" y="4447463"/>
                  <a:pt x="4241577" y="4234114"/>
                  <a:pt x="4241577" y="3970428"/>
                </a:cubicBezTo>
                <a:cubicBezTo>
                  <a:pt x="4241577" y="3803443"/>
                  <a:pt x="4197432" y="3658132"/>
                  <a:pt x="4109143" y="3534496"/>
                </a:cubicBezTo>
                <a:cubicBezTo>
                  <a:pt x="4020854" y="3410860"/>
                  <a:pt x="3911616" y="3323855"/>
                  <a:pt x="3781430" y="3273480"/>
                </a:cubicBezTo>
                <a:cubicBezTo>
                  <a:pt x="3651244" y="3223105"/>
                  <a:pt x="3435918" y="3166156"/>
                  <a:pt x="3135452" y="3102633"/>
                </a:cubicBezTo>
                <a:cubicBezTo>
                  <a:pt x="3031854" y="3080599"/>
                  <a:pt x="2965206" y="3059525"/>
                  <a:pt x="2935508" y="3039410"/>
                </a:cubicBezTo>
                <a:cubicBezTo>
                  <a:pt x="2905810" y="3019295"/>
                  <a:pt x="2890962" y="2992203"/>
                  <a:pt x="2890962" y="2958136"/>
                </a:cubicBezTo>
                <a:cubicBezTo>
                  <a:pt x="2890962" y="2879536"/>
                  <a:pt x="2961461" y="2840236"/>
                  <a:pt x="3102460" y="2840236"/>
                </a:cubicBezTo>
                <a:cubicBezTo>
                  <a:pt x="3286538" y="2840236"/>
                  <a:pt x="3412674" y="2923332"/>
                  <a:pt x="3480867" y="3089523"/>
                </a:cubicBezTo>
                <a:lnTo>
                  <a:pt x="4174604" y="2884768"/>
                </a:lnTo>
                <a:cubicBezTo>
                  <a:pt x="4003122" y="2437121"/>
                  <a:pt x="3654830" y="2213298"/>
                  <a:pt x="3129726" y="2213298"/>
                </a:cubicBez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IN" sz="30000" b="1" dirty="0">
              <a:solidFill>
                <a:schemeClr val="bg1"/>
              </a:solidFill>
              <a:latin typeface="Franklin Gothic Heavy" panose="020B0903020102020204" pitchFamily="34" charset="0"/>
            </a:endParaRPr>
          </a:p>
        </p:txBody>
      </p:sp>
      <p:sp>
        <p:nvSpPr>
          <p:cNvPr id="13" name="TextBox 12">
            <a:extLst>
              <a:ext uri="{FF2B5EF4-FFF2-40B4-BE49-F238E27FC236}">
                <a16:creationId xmlns:a16="http://schemas.microsoft.com/office/drawing/2014/main" id="{B40CE72D-9941-5A38-47A8-8347CAEC84A8}"/>
              </a:ext>
            </a:extLst>
          </p:cNvPr>
          <p:cNvSpPr txBox="1"/>
          <p:nvPr/>
        </p:nvSpPr>
        <p:spPr>
          <a:xfrm>
            <a:off x="2542572" y="9237257"/>
            <a:ext cx="7106856" cy="646331"/>
          </a:xfrm>
          <a:prstGeom prst="rect">
            <a:avLst/>
          </a:prstGeom>
          <a:noFill/>
        </p:spPr>
        <p:txBody>
          <a:bodyPr wrap="square" rtlCol="0">
            <a:spAutoFit/>
          </a:bodyPr>
          <a:lstStyle/>
          <a:p>
            <a:pPr algn="ctr"/>
            <a:r>
              <a:rPr lang="en-IN" sz="3600" b="1" spc="1000" dirty="0">
                <a:solidFill>
                  <a:schemeClr val="bg1"/>
                </a:solidFill>
                <a:latin typeface="Felix Titling" panose="04060505060202020A04" pitchFamily="82" charset="0"/>
              </a:rPr>
              <a:t>Made By</a:t>
            </a:r>
          </a:p>
        </p:txBody>
      </p:sp>
      <p:sp>
        <p:nvSpPr>
          <p:cNvPr id="14" name="TextBox 13">
            <a:extLst>
              <a:ext uri="{FF2B5EF4-FFF2-40B4-BE49-F238E27FC236}">
                <a16:creationId xmlns:a16="http://schemas.microsoft.com/office/drawing/2014/main" id="{C0597B5F-99F9-67DE-DBFF-44D4DBFF5307}"/>
              </a:ext>
            </a:extLst>
          </p:cNvPr>
          <p:cNvSpPr txBox="1"/>
          <p:nvPr/>
        </p:nvSpPr>
        <p:spPr>
          <a:xfrm>
            <a:off x="1466127" y="9720739"/>
            <a:ext cx="9259746" cy="3785652"/>
          </a:xfrm>
          <a:prstGeom prst="rect">
            <a:avLst/>
          </a:prstGeom>
          <a:noFill/>
        </p:spPr>
        <p:txBody>
          <a:bodyPr wrap="square" rtlCol="0">
            <a:spAutoFit/>
          </a:bodyPr>
          <a:lstStyle/>
          <a:p>
            <a:pPr algn="ctr"/>
            <a:r>
              <a:rPr lang="en-IN" sz="12000" b="1" spc="1000" dirty="0" err="1">
                <a:solidFill>
                  <a:schemeClr val="bg1"/>
                </a:solidFill>
                <a:latin typeface="Felix Titling" panose="04060505060202020A04" pitchFamily="82" charset="0"/>
              </a:rPr>
              <a:t>Aadish</a:t>
            </a:r>
            <a:r>
              <a:rPr lang="en-IN" sz="12000" b="1" spc="1000" dirty="0">
                <a:solidFill>
                  <a:schemeClr val="bg1"/>
                </a:solidFill>
                <a:latin typeface="Felix Titling" panose="04060505060202020A04" pitchFamily="82" charset="0"/>
              </a:rPr>
              <a:t> Yadav</a:t>
            </a:r>
          </a:p>
        </p:txBody>
      </p:sp>
      <p:pic>
        <p:nvPicPr>
          <p:cNvPr id="15" name="Picture 4" descr="Realistic Cloud PNGs for Free Download">
            <a:extLst>
              <a:ext uri="{FF2B5EF4-FFF2-40B4-BE49-F238E27FC236}">
                <a16:creationId xmlns:a16="http://schemas.microsoft.com/office/drawing/2014/main" id="{6F9DAE8F-D189-386D-8A31-947011FF2467}"/>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3448937" y="10604747"/>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16" name="Picture 4" descr="Realistic Cloud PNGs for Free Download">
            <a:extLst>
              <a:ext uri="{FF2B5EF4-FFF2-40B4-BE49-F238E27FC236}">
                <a16:creationId xmlns:a16="http://schemas.microsoft.com/office/drawing/2014/main" id="{3CB1E368-5CAE-13A0-F27A-F069D872CE6D}"/>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800000" flipH="1" flipV="1">
            <a:off x="8140634" y="6548973"/>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spTree>
    <p:extLst>
      <p:ext uri="{BB962C8B-B14F-4D97-AF65-F5344CB8AC3E}">
        <p14:creationId xmlns:p14="http://schemas.microsoft.com/office/powerpoint/2010/main" val="3115957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03B5F05-A245-9912-E71B-C6072E9D6466}"/>
              </a:ext>
            </a:extLst>
          </p:cNvPr>
          <p:cNvSpPr txBox="1">
            <a:spLocks noChangeAspect="1"/>
          </p:cNvSpPr>
          <p:nvPr/>
        </p:nvSpPr>
        <p:spPr>
          <a:xfrm>
            <a:off x="-78544639" y="-34366224"/>
            <a:ext cx="178947555" cy="97726514"/>
          </a:xfrm>
          <a:custGeom>
            <a:avLst/>
            <a:gdLst/>
            <a:ahLst/>
            <a:cxnLst/>
            <a:rect l="l" t="t" r="r" b="b"/>
            <a:pathLst>
              <a:path w="12192000" h="6858000">
                <a:moveTo>
                  <a:pt x="5703959" y="4216332"/>
                </a:moveTo>
                <a:cubicBezTo>
                  <a:pt x="5876547" y="4216332"/>
                  <a:pt x="5962841" y="4386290"/>
                  <a:pt x="5962841" y="4726207"/>
                </a:cubicBezTo>
                <a:cubicBezTo>
                  <a:pt x="5962841" y="4970182"/>
                  <a:pt x="5941264" y="5135143"/>
                  <a:pt x="5898108" y="5221091"/>
                </a:cubicBezTo>
                <a:cubicBezTo>
                  <a:pt x="5854953" y="5307038"/>
                  <a:pt x="5786195" y="5350011"/>
                  <a:pt x="5691835" y="5350011"/>
                </a:cubicBezTo>
                <a:cubicBezTo>
                  <a:pt x="5513197" y="5350011"/>
                  <a:pt x="5423878" y="5167397"/>
                  <a:pt x="5423878" y="4802168"/>
                </a:cubicBezTo>
                <a:cubicBezTo>
                  <a:pt x="5423878" y="4411610"/>
                  <a:pt x="5517239" y="4216332"/>
                  <a:pt x="5703959" y="4216332"/>
                </a:cubicBezTo>
                <a:close/>
                <a:moveTo>
                  <a:pt x="6947353" y="3716088"/>
                </a:moveTo>
                <a:lnTo>
                  <a:pt x="6947353" y="5153273"/>
                </a:lnTo>
                <a:cubicBezTo>
                  <a:pt x="6947353" y="5411364"/>
                  <a:pt x="7030025" y="5597471"/>
                  <a:pt x="7195369" y="5711594"/>
                </a:cubicBezTo>
                <a:cubicBezTo>
                  <a:pt x="7360714" y="5825717"/>
                  <a:pt x="7577360" y="5882779"/>
                  <a:pt x="7845308" y="5882779"/>
                </a:cubicBezTo>
                <a:cubicBezTo>
                  <a:pt x="8100576" y="5882779"/>
                  <a:pt x="8308996" y="5823180"/>
                  <a:pt x="8470564" y="5703984"/>
                </a:cubicBezTo>
                <a:cubicBezTo>
                  <a:pt x="8632135" y="5584787"/>
                  <a:pt x="8712919" y="5390077"/>
                  <a:pt x="8712919" y="5119854"/>
                </a:cubicBezTo>
                <a:lnTo>
                  <a:pt x="8712919" y="3716088"/>
                </a:lnTo>
                <a:lnTo>
                  <a:pt x="8147628" y="3716088"/>
                </a:lnTo>
                <a:lnTo>
                  <a:pt x="8147628" y="4960115"/>
                </a:lnTo>
                <a:cubicBezTo>
                  <a:pt x="8147628" y="5077416"/>
                  <a:pt x="8143385" y="5154486"/>
                  <a:pt x="8134899" y="5191325"/>
                </a:cubicBezTo>
                <a:cubicBezTo>
                  <a:pt x="8126413" y="5228165"/>
                  <a:pt x="8100787" y="5260983"/>
                  <a:pt x="8058019" y="5289780"/>
                </a:cubicBezTo>
                <a:cubicBezTo>
                  <a:pt x="8015250" y="5318577"/>
                  <a:pt x="7958762" y="5332975"/>
                  <a:pt x="7888552" y="5332975"/>
                </a:cubicBezTo>
                <a:cubicBezTo>
                  <a:pt x="7806614" y="5332975"/>
                  <a:pt x="7747742" y="5313467"/>
                  <a:pt x="7711936" y="5274449"/>
                </a:cubicBezTo>
                <a:cubicBezTo>
                  <a:pt x="7676129" y="5235432"/>
                  <a:pt x="7658226" y="5170123"/>
                  <a:pt x="7658226" y="5078521"/>
                </a:cubicBezTo>
                <a:lnTo>
                  <a:pt x="7658226" y="3716088"/>
                </a:lnTo>
                <a:close/>
                <a:moveTo>
                  <a:pt x="2744046" y="3716088"/>
                </a:moveTo>
                <a:lnTo>
                  <a:pt x="3441367" y="4950484"/>
                </a:lnTo>
                <a:lnTo>
                  <a:pt x="3441367" y="5850255"/>
                </a:lnTo>
                <a:lnTo>
                  <a:pt x="4122814" y="5850255"/>
                </a:lnTo>
                <a:lnTo>
                  <a:pt x="4122814" y="4948645"/>
                </a:lnTo>
                <a:lnTo>
                  <a:pt x="4770576" y="3716088"/>
                </a:lnTo>
                <a:lnTo>
                  <a:pt x="4162815" y="3716088"/>
                </a:lnTo>
                <a:lnTo>
                  <a:pt x="3834192" y="4396059"/>
                </a:lnTo>
                <a:lnTo>
                  <a:pt x="3491048" y="3716088"/>
                </a:lnTo>
                <a:close/>
                <a:moveTo>
                  <a:pt x="5700934" y="3683564"/>
                </a:moveTo>
                <a:cubicBezTo>
                  <a:pt x="5379925" y="3683564"/>
                  <a:pt x="5128823" y="3787826"/>
                  <a:pt x="4947628" y="3996350"/>
                </a:cubicBezTo>
                <a:cubicBezTo>
                  <a:pt x="4766434" y="4204873"/>
                  <a:pt x="4675836" y="4467906"/>
                  <a:pt x="4675836" y="4785446"/>
                </a:cubicBezTo>
                <a:cubicBezTo>
                  <a:pt x="4675836" y="5118248"/>
                  <a:pt x="4770486" y="5384338"/>
                  <a:pt x="4959788" y="5583714"/>
                </a:cubicBezTo>
                <a:cubicBezTo>
                  <a:pt x="5149089" y="5783091"/>
                  <a:pt x="5394113" y="5882779"/>
                  <a:pt x="5694860" y="5882779"/>
                </a:cubicBezTo>
                <a:cubicBezTo>
                  <a:pt x="5994219" y="5882779"/>
                  <a:pt x="6238396" y="5780360"/>
                  <a:pt x="6427391" y="5575523"/>
                </a:cubicBezTo>
                <a:cubicBezTo>
                  <a:pt x="6616386" y="5370685"/>
                  <a:pt x="6710883" y="5099736"/>
                  <a:pt x="6710883" y="4762675"/>
                </a:cubicBezTo>
                <a:cubicBezTo>
                  <a:pt x="6710883" y="4436874"/>
                  <a:pt x="6617007" y="4175572"/>
                  <a:pt x="6429254" y="3978769"/>
                </a:cubicBezTo>
                <a:cubicBezTo>
                  <a:pt x="6241501" y="3781966"/>
                  <a:pt x="5998728" y="3683564"/>
                  <a:pt x="5700934" y="3683564"/>
                </a:cubicBezTo>
                <a:close/>
                <a:moveTo>
                  <a:pt x="5739845" y="1855138"/>
                </a:moveTo>
                <a:lnTo>
                  <a:pt x="5873593" y="2389745"/>
                </a:lnTo>
                <a:lnTo>
                  <a:pt x="5606146" y="2389745"/>
                </a:lnTo>
                <a:close/>
                <a:moveTo>
                  <a:pt x="9171215" y="1178628"/>
                </a:moveTo>
                <a:lnTo>
                  <a:pt x="9171215" y="3312795"/>
                </a:lnTo>
                <a:lnTo>
                  <a:pt x="9834077" y="3312795"/>
                </a:lnTo>
                <a:lnTo>
                  <a:pt x="9834077" y="2813447"/>
                </a:lnTo>
                <a:lnTo>
                  <a:pt x="10011359" y="2532011"/>
                </a:lnTo>
                <a:lnTo>
                  <a:pt x="10354987" y="3312795"/>
                </a:lnTo>
                <a:lnTo>
                  <a:pt x="11104046" y="3312795"/>
                </a:lnTo>
                <a:lnTo>
                  <a:pt x="10453961" y="1969479"/>
                </a:lnTo>
                <a:lnTo>
                  <a:pt x="10978598" y="1178628"/>
                </a:lnTo>
                <a:lnTo>
                  <a:pt x="10357310" y="1178628"/>
                </a:lnTo>
                <a:lnTo>
                  <a:pt x="9834077" y="2034381"/>
                </a:lnTo>
                <a:lnTo>
                  <a:pt x="9834077" y="1178628"/>
                </a:lnTo>
                <a:close/>
                <a:moveTo>
                  <a:pt x="6989991" y="1178628"/>
                </a:moveTo>
                <a:lnTo>
                  <a:pt x="6989991" y="3312795"/>
                </a:lnTo>
                <a:lnTo>
                  <a:pt x="7569220" y="3312795"/>
                </a:lnTo>
                <a:lnTo>
                  <a:pt x="7569220" y="2278477"/>
                </a:lnTo>
                <a:cubicBezTo>
                  <a:pt x="7569220" y="2230869"/>
                  <a:pt x="7565046" y="2181313"/>
                  <a:pt x="7556697" y="2129809"/>
                </a:cubicBezTo>
                <a:lnTo>
                  <a:pt x="7545776" y="2074890"/>
                </a:lnTo>
                <a:lnTo>
                  <a:pt x="7548253" y="2083894"/>
                </a:lnTo>
                <a:cubicBezTo>
                  <a:pt x="7581095" y="2194656"/>
                  <a:pt x="7625084" y="2294388"/>
                  <a:pt x="7680222" y="2383089"/>
                </a:cubicBezTo>
                <a:lnTo>
                  <a:pt x="8257855" y="3312795"/>
                </a:lnTo>
                <a:lnTo>
                  <a:pt x="8825250" y="3312795"/>
                </a:lnTo>
                <a:lnTo>
                  <a:pt x="8825250" y="1178628"/>
                </a:lnTo>
                <a:lnTo>
                  <a:pt x="8244472" y="1178628"/>
                </a:lnTo>
                <a:lnTo>
                  <a:pt x="8244472" y="1822808"/>
                </a:lnTo>
                <a:cubicBezTo>
                  <a:pt x="8244472" y="1963272"/>
                  <a:pt x="8253583" y="2094461"/>
                  <a:pt x="8271805" y="2216376"/>
                </a:cubicBezTo>
                <a:lnTo>
                  <a:pt x="8282033" y="2273546"/>
                </a:lnTo>
                <a:lnTo>
                  <a:pt x="8277341" y="2253679"/>
                </a:lnTo>
                <a:cubicBezTo>
                  <a:pt x="8253432" y="2167421"/>
                  <a:pt x="8204967" y="2066953"/>
                  <a:pt x="8131946" y="1952273"/>
                </a:cubicBezTo>
                <a:lnTo>
                  <a:pt x="7640075" y="1178628"/>
                </a:lnTo>
                <a:close/>
                <a:moveTo>
                  <a:pt x="5440260" y="1178628"/>
                </a:moveTo>
                <a:lnTo>
                  <a:pt x="4790418" y="3312795"/>
                </a:lnTo>
                <a:lnTo>
                  <a:pt x="5362436" y="3312795"/>
                </a:lnTo>
                <a:lnTo>
                  <a:pt x="5486311" y="2903927"/>
                </a:lnTo>
                <a:lnTo>
                  <a:pt x="5995678" y="2903927"/>
                </a:lnTo>
                <a:lnTo>
                  <a:pt x="6111567" y="3312795"/>
                </a:lnTo>
                <a:lnTo>
                  <a:pt x="6816947" y="3312795"/>
                </a:lnTo>
                <a:lnTo>
                  <a:pt x="6160232" y="1178628"/>
                </a:lnTo>
                <a:close/>
                <a:moveTo>
                  <a:pt x="2789466" y="1178628"/>
                </a:moveTo>
                <a:lnTo>
                  <a:pt x="2789466" y="3312795"/>
                </a:lnTo>
                <a:lnTo>
                  <a:pt x="3489498" y="3312795"/>
                </a:lnTo>
                <a:lnTo>
                  <a:pt x="3489498" y="2505900"/>
                </a:lnTo>
                <a:lnTo>
                  <a:pt x="3910756" y="2505900"/>
                </a:lnTo>
                <a:lnTo>
                  <a:pt x="3910756" y="3312795"/>
                </a:lnTo>
                <a:lnTo>
                  <a:pt x="4610787" y="3312795"/>
                </a:lnTo>
                <a:lnTo>
                  <a:pt x="4610787" y="1178628"/>
                </a:lnTo>
                <a:lnTo>
                  <a:pt x="3910756" y="1178628"/>
                </a:lnTo>
                <a:lnTo>
                  <a:pt x="3910756" y="1939060"/>
                </a:lnTo>
                <a:lnTo>
                  <a:pt x="3489498" y="1939060"/>
                </a:lnTo>
                <a:lnTo>
                  <a:pt x="3489498" y="1178628"/>
                </a:lnTo>
                <a:close/>
                <a:moveTo>
                  <a:pt x="1103313" y="1178628"/>
                </a:moveTo>
                <a:lnTo>
                  <a:pt x="1103313" y="1737724"/>
                </a:lnTo>
                <a:lnTo>
                  <a:pt x="1532315" y="1737724"/>
                </a:lnTo>
                <a:lnTo>
                  <a:pt x="1532315" y="3312795"/>
                </a:lnTo>
                <a:lnTo>
                  <a:pt x="2198274" y="3312795"/>
                </a:lnTo>
                <a:lnTo>
                  <a:pt x="2198274" y="1737724"/>
                </a:lnTo>
                <a:lnTo>
                  <a:pt x="2627276" y="1737724"/>
                </a:lnTo>
                <a:lnTo>
                  <a:pt x="2627276" y="1178628"/>
                </a:lnTo>
                <a:close/>
                <a:moveTo>
                  <a:pt x="0" y="0"/>
                </a:moveTo>
                <a:lnTo>
                  <a:pt x="12192000" y="0"/>
                </a:lnTo>
                <a:lnTo>
                  <a:pt x="12192000" y="6858000"/>
                </a:lnTo>
                <a:lnTo>
                  <a:pt x="0" y="6858000"/>
                </a:lnTo>
                <a:close/>
              </a:path>
            </a:pathLst>
          </a:custGeom>
          <a:solidFill>
            <a:schemeClr val="tx1"/>
          </a:solidFill>
          <a:ln>
            <a:noFill/>
          </a:ln>
          <a:effectLst>
            <a:outerShdw blurRad="38100" dist="38100" dir="2700000" algn="tl">
              <a:srgbClr val="000000">
                <a:alpha val="43137"/>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IN" sz="25000" b="1" dirty="0">
              <a:solidFill>
                <a:schemeClr val="bg1"/>
              </a:solidFill>
              <a:effectLst>
                <a:outerShdw blurRad="38100" dist="38100" dir="2700000" algn="tl">
                  <a:srgbClr val="000000">
                    <a:alpha val="43137"/>
                  </a:srgbClr>
                </a:outerShdw>
              </a:effectLst>
              <a:latin typeface="Franklin Gothic Heavy" panose="020B0903020102020204" pitchFamily="34" charset="0"/>
            </a:endParaRPr>
          </a:p>
        </p:txBody>
      </p:sp>
      <p:sp>
        <p:nvSpPr>
          <p:cNvPr id="2" name="Rectangle 1">
            <a:extLst>
              <a:ext uri="{FF2B5EF4-FFF2-40B4-BE49-F238E27FC236}">
                <a16:creationId xmlns:a16="http://schemas.microsoft.com/office/drawing/2014/main" id="{16A01EE9-9B4E-AE01-4363-6A5469A35EE5}"/>
              </a:ext>
            </a:extLst>
          </p:cNvPr>
          <p:cNvSpPr/>
          <p:nvPr/>
        </p:nvSpPr>
        <p:spPr>
          <a:xfrm>
            <a:off x="0" y="-228707"/>
            <a:ext cx="12192000" cy="6858000"/>
          </a:xfrm>
          <a:prstGeom prst="rect">
            <a:avLst/>
          </a:prstGeom>
          <a:solidFill>
            <a:schemeClr val="tx1">
              <a:alpha val="4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BE3644F7-5BBC-F06C-5411-912531890409}"/>
              </a:ext>
            </a:extLst>
          </p:cNvPr>
          <p:cNvSpPr txBox="1"/>
          <p:nvPr/>
        </p:nvSpPr>
        <p:spPr>
          <a:xfrm>
            <a:off x="656617" y="815025"/>
            <a:ext cx="10881360" cy="4770537"/>
          </a:xfrm>
          <a:prstGeom prst="rect">
            <a:avLst/>
          </a:prstGeom>
          <a:noFill/>
        </p:spPr>
        <p:txBody>
          <a:bodyPr wrap="square" rtlCol="0">
            <a:spAutoFit/>
          </a:bodyPr>
          <a:lstStyle/>
          <a:p>
            <a:pPr algn="ctr"/>
            <a:r>
              <a:rPr lang="en-IN" sz="7000" b="1" u="sng" dirty="0">
                <a:solidFill>
                  <a:schemeClr val="bg1"/>
                </a:solidFill>
                <a:latin typeface="Felix Titling" panose="04060505060202020A04" pitchFamily="82" charset="0"/>
              </a:rPr>
              <a:t>conclusion</a:t>
            </a:r>
          </a:p>
          <a:p>
            <a:pPr algn="ctr"/>
            <a:endParaRPr lang="en-IN" b="1" dirty="0">
              <a:solidFill>
                <a:schemeClr val="bg1"/>
              </a:solidFill>
              <a:latin typeface="Felix Titling" panose="04060505060202020A04" pitchFamily="82" charset="0"/>
            </a:endParaRPr>
          </a:p>
          <a:p>
            <a:pPr algn="ctr"/>
            <a:endParaRPr lang="en-IN" b="1" dirty="0">
              <a:solidFill>
                <a:schemeClr val="bg1"/>
              </a:solidFill>
              <a:latin typeface="Felix Titling" panose="04060505060202020A04" pitchFamily="82" charset="0"/>
            </a:endParaRPr>
          </a:p>
          <a:p>
            <a:pPr algn="ctr"/>
            <a:endParaRPr lang="en-US" b="1" dirty="0">
              <a:solidFill>
                <a:schemeClr val="bg1"/>
              </a:solidFill>
              <a:latin typeface="Felix Titling" panose="04060505060202020A04" pitchFamily="82" charset="0"/>
            </a:endParaRPr>
          </a:p>
          <a:p>
            <a:pPr algn="ctr"/>
            <a:r>
              <a:rPr lang="en-US" b="1" dirty="0">
                <a:solidFill>
                  <a:schemeClr val="bg1"/>
                </a:solidFill>
                <a:latin typeface="Felix Titling" panose="04060505060202020A04" pitchFamily="82" charset="0"/>
              </a:rPr>
              <a:t>The presentation provides a comprehensive overview of the Securities and Exchange Board of India (SEBI), highlighting its history, establishment, functions, and powers. Through this project, key aspects such as the reasons for SEBI's establishment, its regulatory role in the securities market, and its authority to protect investor interests are clearly articulated. The presentation also covers SEBI's guidelines for companies issuing securities, ensuring transparency and fairness in the market. In conclusion, SEBI plays a crucial role in maintaining the integrity and smooth functioning of the Indian stock market. Its regulatory framework helps prevent malpractices and fosters a secure investment environment. </a:t>
            </a:r>
          </a:p>
        </p:txBody>
      </p:sp>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49E3124C-7961-D88E-32DC-F8DABE621A75}"/>
                  </a:ext>
                </a:extLst>
              </p:cNvPr>
              <p:cNvGraphicFramePr>
                <a:graphicFrameLocks noChangeAspect="1"/>
              </p:cNvGraphicFramePr>
              <p:nvPr>
                <p:extLst>
                  <p:ext uri="{D42A27DB-BD31-4B8C-83A1-F6EECF244321}">
                    <p14:modId xmlns:p14="http://schemas.microsoft.com/office/powerpoint/2010/main" val="2414462752"/>
                  </p:ext>
                </p:extLst>
              </p:nvPr>
            </p:nvGraphicFramePr>
            <p:xfrm>
              <a:off x="0" y="-7093053"/>
              <a:ext cx="12192000" cy="6858000"/>
            </p:xfrm>
            <a:graphic>
              <a:graphicData uri="http://schemas.microsoft.com/office/powerpoint/2016/slidezoom">
                <pslz:sldZm>
                  <pslz:sldZmObj sldId="264" cId="1559271835">
                    <pslz:zmPr id="{89C9D8C6-1396-4605-8E30-E2F297D4C28F}" returnToParent="0" transitionDur="1000">
                      <p166:blipFill xmlns:p166="http://schemas.microsoft.com/office/powerpoint/2016/6/main">
                        <a:blip r:embed="rId3"/>
                        <a:stretch>
                          <a:fillRect/>
                        </a:stretch>
                      </p166:blipFill>
                      <p166:spPr xmlns:p166="http://schemas.microsoft.com/office/powerpoint/2016/6/main">
                        <a:xfrm>
                          <a:off x="0" y="0"/>
                          <a:ext cx="12192000" cy="6858000"/>
                        </a:xfrm>
                        <a:prstGeom prst="rect">
                          <a:avLst/>
                        </a:prstGeom>
                      </p166:spPr>
                    </pslz:zmPr>
                  </pslz:sldZmObj>
                </pslz:sldZm>
              </a:graphicData>
            </a:graphic>
          </p:graphicFrame>
        </mc:Choice>
        <mc:Fallback xmlns="">
          <p:pic>
            <p:nvPicPr>
              <p:cNvPr id="5" name="Slide Zoom 4">
                <a:hlinkClick r:id="rId4" action="ppaction://hlinksldjump"/>
                <a:extLst>
                  <a:ext uri="{FF2B5EF4-FFF2-40B4-BE49-F238E27FC236}">
                    <a16:creationId xmlns:a16="http://schemas.microsoft.com/office/drawing/2014/main" id="{49E3124C-7961-D88E-32DC-F8DABE621A75}"/>
                  </a:ext>
                </a:extLst>
              </p:cNvPr>
              <p:cNvPicPr>
                <a:picLocks noGrp="1" noRot="1" noChangeAspect="1" noMove="1" noResize="1" noEditPoints="1" noAdjustHandles="1" noChangeArrowheads="1" noChangeShapeType="1"/>
              </p:cNvPicPr>
              <p:nvPr/>
            </p:nvPicPr>
            <p:blipFill>
              <a:blip r:embed="rId5"/>
              <a:stretch>
                <a:fillRect/>
              </a:stretch>
            </p:blipFill>
            <p:spPr>
              <a:xfrm>
                <a:off x="0" y="-7093053"/>
                <a:ext cx="12192000" cy="6858000"/>
              </a:xfrm>
              <a:prstGeom prst="rect">
                <a:avLst/>
              </a:prstGeom>
            </p:spPr>
          </p:pic>
        </mc:Fallback>
      </mc:AlternateContent>
    </p:spTree>
    <p:extLst>
      <p:ext uri="{BB962C8B-B14F-4D97-AF65-F5344CB8AC3E}">
        <p14:creationId xmlns:p14="http://schemas.microsoft.com/office/powerpoint/2010/main" val="32727930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03B5F05-A245-9912-E71B-C6072E9D6466}"/>
              </a:ext>
            </a:extLst>
          </p:cNvPr>
          <p:cNvSpPr txBox="1"/>
          <p:nvPr/>
        </p:nvSpPr>
        <p:spPr>
          <a:xfrm>
            <a:off x="0" y="0"/>
            <a:ext cx="12192000" cy="6858000"/>
          </a:xfrm>
          <a:custGeom>
            <a:avLst/>
            <a:gdLst/>
            <a:ahLst/>
            <a:cxnLst/>
            <a:rect l="l" t="t" r="r" b="b"/>
            <a:pathLst>
              <a:path w="12192000" h="6858000">
                <a:moveTo>
                  <a:pt x="5703959" y="4216332"/>
                </a:moveTo>
                <a:cubicBezTo>
                  <a:pt x="5876547" y="4216332"/>
                  <a:pt x="5962841" y="4386290"/>
                  <a:pt x="5962841" y="4726207"/>
                </a:cubicBezTo>
                <a:cubicBezTo>
                  <a:pt x="5962841" y="4970182"/>
                  <a:pt x="5941264" y="5135143"/>
                  <a:pt x="5898108" y="5221091"/>
                </a:cubicBezTo>
                <a:cubicBezTo>
                  <a:pt x="5854953" y="5307038"/>
                  <a:pt x="5786195" y="5350011"/>
                  <a:pt x="5691835" y="5350011"/>
                </a:cubicBezTo>
                <a:cubicBezTo>
                  <a:pt x="5513197" y="5350011"/>
                  <a:pt x="5423878" y="5167397"/>
                  <a:pt x="5423878" y="4802168"/>
                </a:cubicBezTo>
                <a:cubicBezTo>
                  <a:pt x="5423878" y="4411610"/>
                  <a:pt x="5517239" y="4216332"/>
                  <a:pt x="5703959" y="4216332"/>
                </a:cubicBezTo>
                <a:close/>
                <a:moveTo>
                  <a:pt x="6947353" y="3716088"/>
                </a:moveTo>
                <a:lnTo>
                  <a:pt x="6947353" y="5153273"/>
                </a:lnTo>
                <a:cubicBezTo>
                  <a:pt x="6947353" y="5411364"/>
                  <a:pt x="7030025" y="5597471"/>
                  <a:pt x="7195369" y="5711594"/>
                </a:cubicBezTo>
                <a:cubicBezTo>
                  <a:pt x="7360714" y="5825717"/>
                  <a:pt x="7577360" y="5882779"/>
                  <a:pt x="7845308" y="5882779"/>
                </a:cubicBezTo>
                <a:cubicBezTo>
                  <a:pt x="8100576" y="5882779"/>
                  <a:pt x="8308996" y="5823180"/>
                  <a:pt x="8470564" y="5703984"/>
                </a:cubicBezTo>
                <a:cubicBezTo>
                  <a:pt x="8632135" y="5584787"/>
                  <a:pt x="8712919" y="5390077"/>
                  <a:pt x="8712919" y="5119854"/>
                </a:cubicBezTo>
                <a:lnTo>
                  <a:pt x="8712919" y="3716088"/>
                </a:lnTo>
                <a:lnTo>
                  <a:pt x="8147628" y="3716088"/>
                </a:lnTo>
                <a:lnTo>
                  <a:pt x="8147628" y="4960115"/>
                </a:lnTo>
                <a:cubicBezTo>
                  <a:pt x="8147628" y="5077416"/>
                  <a:pt x="8143385" y="5154486"/>
                  <a:pt x="8134899" y="5191325"/>
                </a:cubicBezTo>
                <a:cubicBezTo>
                  <a:pt x="8126413" y="5228165"/>
                  <a:pt x="8100787" y="5260983"/>
                  <a:pt x="8058019" y="5289780"/>
                </a:cubicBezTo>
                <a:cubicBezTo>
                  <a:pt x="8015250" y="5318577"/>
                  <a:pt x="7958762" y="5332975"/>
                  <a:pt x="7888552" y="5332975"/>
                </a:cubicBezTo>
                <a:cubicBezTo>
                  <a:pt x="7806614" y="5332975"/>
                  <a:pt x="7747742" y="5313467"/>
                  <a:pt x="7711936" y="5274449"/>
                </a:cubicBezTo>
                <a:cubicBezTo>
                  <a:pt x="7676129" y="5235432"/>
                  <a:pt x="7658226" y="5170123"/>
                  <a:pt x="7658226" y="5078521"/>
                </a:cubicBezTo>
                <a:lnTo>
                  <a:pt x="7658226" y="3716088"/>
                </a:lnTo>
                <a:close/>
                <a:moveTo>
                  <a:pt x="2744046" y="3716088"/>
                </a:moveTo>
                <a:lnTo>
                  <a:pt x="3441367" y="4950484"/>
                </a:lnTo>
                <a:lnTo>
                  <a:pt x="3441367" y="5850255"/>
                </a:lnTo>
                <a:lnTo>
                  <a:pt x="4122814" y="5850255"/>
                </a:lnTo>
                <a:lnTo>
                  <a:pt x="4122814" y="4948645"/>
                </a:lnTo>
                <a:lnTo>
                  <a:pt x="4770576" y="3716088"/>
                </a:lnTo>
                <a:lnTo>
                  <a:pt x="4162815" y="3716088"/>
                </a:lnTo>
                <a:lnTo>
                  <a:pt x="3834192" y="4396059"/>
                </a:lnTo>
                <a:lnTo>
                  <a:pt x="3491048" y="3716088"/>
                </a:lnTo>
                <a:close/>
                <a:moveTo>
                  <a:pt x="5700934" y="3683564"/>
                </a:moveTo>
                <a:cubicBezTo>
                  <a:pt x="5379925" y="3683564"/>
                  <a:pt x="5128823" y="3787826"/>
                  <a:pt x="4947628" y="3996350"/>
                </a:cubicBezTo>
                <a:cubicBezTo>
                  <a:pt x="4766434" y="4204873"/>
                  <a:pt x="4675836" y="4467906"/>
                  <a:pt x="4675836" y="4785446"/>
                </a:cubicBezTo>
                <a:cubicBezTo>
                  <a:pt x="4675836" y="5118248"/>
                  <a:pt x="4770486" y="5384338"/>
                  <a:pt x="4959788" y="5583714"/>
                </a:cubicBezTo>
                <a:cubicBezTo>
                  <a:pt x="5149089" y="5783091"/>
                  <a:pt x="5394113" y="5882779"/>
                  <a:pt x="5694860" y="5882779"/>
                </a:cubicBezTo>
                <a:cubicBezTo>
                  <a:pt x="5994219" y="5882779"/>
                  <a:pt x="6238396" y="5780360"/>
                  <a:pt x="6427391" y="5575523"/>
                </a:cubicBezTo>
                <a:cubicBezTo>
                  <a:pt x="6616386" y="5370685"/>
                  <a:pt x="6710883" y="5099736"/>
                  <a:pt x="6710883" y="4762675"/>
                </a:cubicBezTo>
                <a:cubicBezTo>
                  <a:pt x="6710883" y="4436874"/>
                  <a:pt x="6617007" y="4175572"/>
                  <a:pt x="6429254" y="3978769"/>
                </a:cubicBezTo>
                <a:cubicBezTo>
                  <a:pt x="6241501" y="3781966"/>
                  <a:pt x="5998728" y="3683564"/>
                  <a:pt x="5700934" y="3683564"/>
                </a:cubicBezTo>
                <a:close/>
                <a:moveTo>
                  <a:pt x="5739845" y="1855138"/>
                </a:moveTo>
                <a:lnTo>
                  <a:pt x="5873593" y="2389745"/>
                </a:lnTo>
                <a:lnTo>
                  <a:pt x="5606146" y="2389745"/>
                </a:lnTo>
                <a:close/>
                <a:moveTo>
                  <a:pt x="9171215" y="1178628"/>
                </a:moveTo>
                <a:lnTo>
                  <a:pt x="9171215" y="3312795"/>
                </a:lnTo>
                <a:lnTo>
                  <a:pt x="9834077" y="3312795"/>
                </a:lnTo>
                <a:lnTo>
                  <a:pt x="9834077" y="2813447"/>
                </a:lnTo>
                <a:lnTo>
                  <a:pt x="10011359" y="2532011"/>
                </a:lnTo>
                <a:lnTo>
                  <a:pt x="10354987" y="3312795"/>
                </a:lnTo>
                <a:lnTo>
                  <a:pt x="11104046" y="3312795"/>
                </a:lnTo>
                <a:lnTo>
                  <a:pt x="10453961" y="1969479"/>
                </a:lnTo>
                <a:lnTo>
                  <a:pt x="10978598" y="1178628"/>
                </a:lnTo>
                <a:lnTo>
                  <a:pt x="10357310" y="1178628"/>
                </a:lnTo>
                <a:lnTo>
                  <a:pt x="9834077" y="2034381"/>
                </a:lnTo>
                <a:lnTo>
                  <a:pt x="9834077" y="1178628"/>
                </a:lnTo>
                <a:close/>
                <a:moveTo>
                  <a:pt x="6989991" y="1178628"/>
                </a:moveTo>
                <a:lnTo>
                  <a:pt x="6989991" y="3312795"/>
                </a:lnTo>
                <a:lnTo>
                  <a:pt x="7569220" y="3312795"/>
                </a:lnTo>
                <a:lnTo>
                  <a:pt x="7569220" y="2278477"/>
                </a:lnTo>
                <a:cubicBezTo>
                  <a:pt x="7569220" y="2230869"/>
                  <a:pt x="7565046" y="2181313"/>
                  <a:pt x="7556697" y="2129809"/>
                </a:cubicBezTo>
                <a:lnTo>
                  <a:pt x="7545776" y="2074890"/>
                </a:lnTo>
                <a:lnTo>
                  <a:pt x="7548253" y="2083894"/>
                </a:lnTo>
                <a:cubicBezTo>
                  <a:pt x="7581095" y="2194656"/>
                  <a:pt x="7625084" y="2294388"/>
                  <a:pt x="7680222" y="2383089"/>
                </a:cubicBezTo>
                <a:lnTo>
                  <a:pt x="8257855" y="3312795"/>
                </a:lnTo>
                <a:lnTo>
                  <a:pt x="8825250" y="3312795"/>
                </a:lnTo>
                <a:lnTo>
                  <a:pt x="8825250" y="1178628"/>
                </a:lnTo>
                <a:lnTo>
                  <a:pt x="8244472" y="1178628"/>
                </a:lnTo>
                <a:lnTo>
                  <a:pt x="8244472" y="1822808"/>
                </a:lnTo>
                <a:cubicBezTo>
                  <a:pt x="8244472" y="1963272"/>
                  <a:pt x="8253583" y="2094461"/>
                  <a:pt x="8271805" y="2216376"/>
                </a:cubicBezTo>
                <a:lnTo>
                  <a:pt x="8282033" y="2273546"/>
                </a:lnTo>
                <a:lnTo>
                  <a:pt x="8277341" y="2253679"/>
                </a:lnTo>
                <a:cubicBezTo>
                  <a:pt x="8253432" y="2167421"/>
                  <a:pt x="8204967" y="2066953"/>
                  <a:pt x="8131946" y="1952273"/>
                </a:cubicBezTo>
                <a:lnTo>
                  <a:pt x="7640075" y="1178628"/>
                </a:lnTo>
                <a:close/>
                <a:moveTo>
                  <a:pt x="5440260" y="1178628"/>
                </a:moveTo>
                <a:lnTo>
                  <a:pt x="4790418" y="3312795"/>
                </a:lnTo>
                <a:lnTo>
                  <a:pt x="5362436" y="3312795"/>
                </a:lnTo>
                <a:lnTo>
                  <a:pt x="5486311" y="2903927"/>
                </a:lnTo>
                <a:lnTo>
                  <a:pt x="5995678" y="2903927"/>
                </a:lnTo>
                <a:lnTo>
                  <a:pt x="6111567" y="3312795"/>
                </a:lnTo>
                <a:lnTo>
                  <a:pt x="6816947" y="3312795"/>
                </a:lnTo>
                <a:lnTo>
                  <a:pt x="6160232" y="1178628"/>
                </a:lnTo>
                <a:close/>
                <a:moveTo>
                  <a:pt x="2789466" y="1178628"/>
                </a:moveTo>
                <a:lnTo>
                  <a:pt x="2789466" y="3312795"/>
                </a:lnTo>
                <a:lnTo>
                  <a:pt x="3489498" y="3312795"/>
                </a:lnTo>
                <a:lnTo>
                  <a:pt x="3489498" y="2505900"/>
                </a:lnTo>
                <a:lnTo>
                  <a:pt x="3910756" y="2505900"/>
                </a:lnTo>
                <a:lnTo>
                  <a:pt x="3910756" y="3312795"/>
                </a:lnTo>
                <a:lnTo>
                  <a:pt x="4610787" y="3312795"/>
                </a:lnTo>
                <a:lnTo>
                  <a:pt x="4610787" y="1178628"/>
                </a:lnTo>
                <a:lnTo>
                  <a:pt x="3910756" y="1178628"/>
                </a:lnTo>
                <a:lnTo>
                  <a:pt x="3910756" y="1939060"/>
                </a:lnTo>
                <a:lnTo>
                  <a:pt x="3489498" y="1939060"/>
                </a:lnTo>
                <a:lnTo>
                  <a:pt x="3489498" y="1178628"/>
                </a:lnTo>
                <a:close/>
                <a:moveTo>
                  <a:pt x="1103313" y="1178628"/>
                </a:moveTo>
                <a:lnTo>
                  <a:pt x="1103313" y="1737724"/>
                </a:lnTo>
                <a:lnTo>
                  <a:pt x="1532315" y="1737724"/>
                </a:lnTo>
                <a:lnTo>
                  <a:pt x="1532315" y="3312795"/>
                </a:lnTo>
                <a:lnTo>
                  <a:pt x="2198274" y="3312795"/>
                </a:lnTo>
                <a:lnTo>
                  <a:pt x="2198274" y="1737724"/>
                </a:lnTo>
                <a:lnTo>
                  <a:pt x="2627276" y="1737724"/>
                </a:lnTo>
                <a:lnTo>
                  <a:pt x="2627276" y="1178628"/>
                </a:lnTo>
                <a:close/>
                <a:moveTo>
                  <a:pt x="0" y="0"/>
                </a:moveTo>
                <a:lnTo>
                  <a:pt x="12192000" y="0"/>
                </a:lnTo>
                <a:lnTo>
                  <a:pt x="12192000" y="6858000"/>
                </a:lnTo>
                <a:lnTo>
                  <a:pt x="0" y="6858000"/>
                </a:lnTo>
                <a:close/>
              </a:path>
            </a:pathLst>
          </a:custGeom>
          <a:solidFill>
            <a:schemeClr val="tx1"/>
          </a:solidFill>
          <a:ln>
            <a:noFill/>
          </a:ln>
          <a:effectLst>
            <a:outerShdw blurRad="38100" dist="38100" dir="2700000" algn="tl">
              <a:srgbClr val="000000">
                <a:alpha val="43137"/>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IN" sz="25000" b="1" dirty="0">
              <a:solidFill>
                <a:schemeClr val="bg1"/>
              </a:solidFill>
              <a:effectLst>
                <a:outerShdw blurRad="38100" dist="38100" dir="2700000" algn="tl">
                  <a:srgbClr val="000000">
                    <a:alpha val="43137"/>
                  </a:srgbClr>
                </a:outerShdw>
              </a:effectLst>
              <a:latin typeface="Franklin Gothic Heavy" panose="020B0903020102020204" pitchFamily="34" charset="0"/>
            </a:endParaRPr>
          </a:p>
        </p:txBody>
      </p:sp>
    </p:spTree>
    <p:extLst>
      <p:ext uri="{BB962C8B-B14F-4D97-AF65-F5344CB8AC3E}">
        <p14:creationId xmlns:p14="http://schemas.microsoft.com/office/powerpoint/2010/main" val="653392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descr="aerial photography of city buildings in New York, chicago, chicago">
            <a:extLst>
              <a:ext uri="{FF2B5EF4-FFF2-40B4-BE49-F238E27FC236}">
                <a16:creationId xmlns:a16="http://schemas.microsoft.com/office/drawing/2014/main" id="{C3BB02FD-1704-5141-C8A4-F96EA436C51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6499"/>
                    </a14:imgEffect>
                    <a14:imgEffect>
                      <a14:saturation sat="128000"/>
                    </a14:imgEffect>
                  </a14:imgLayer>
                </a14:imgProps>
              </a:ext>
              <a:ext uri="{28A0092B-C50C-407E-A947-70E740481C1C}">
                <a14:useLocalDpi xmlns:a14="http://schemas.microsoft.com/office/drawing/2010/main" val="0"/>
              </a:ext>
            </a:extLst>
          </a:blip>
          <a:srcRect l="23920" t="5454" r="23920" b="38385"/>
          <a:stretch/>
        </p:blipFill>
        <p:spPr bwMode="auto">
          <a:xfrm>
            <a:off x="0" y="0"/>
            <a:ext cx="12192000" cy="6858000"/>
          </a:xfrm>
          <a:prstGeom prst="rect">
            <a:avLst/>
          </a:prstGeom>
          <a:noFill/>
          <a:effectLst>
            <a:glow>
              <a:schemeClr val="accent1"/>
            </a:glow>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F4E5431-4E61-7DC9-8EF3-A62FEFB1BFB3}"/>
              </a:ext>
            </a:extLst>
          </p:cNvPr>
          <p:cNvSpPr txBox="1"/>
          <p:nvPr/>
        </p:nvSpPr>
        <p:spPr>
          <a:xfrm>
            <a:off x="-65326846" y="-50995385"/>
            <a:ext cx="152476200" cy="107137200"/>
          </a:xfrm>
          <a:custGeom>
            <a:avLst/>
            <a:gdLst/>
            <a:ahLst/>
            <a:cxnLst/>
            <a:rect l="l" t="t" r="r" b="b"/>
            <a:pathLst>
              <a:path w="12192000" h="6858000">
                <a:moveTo>
                  <a:pt x="7520186" y="3809479"/>
                </a:moveTo>
                <a:lnTo>
                  <a:pt x="7827522" y="3809479"/>
                </a:lnTo>
                <a:cubicBezTo>
                  <a:pt x="7927477" y="3809479"/>
                  <a:pt x="7995191" y="3829783"/>
                  <a:pt x="8030663" y="3870391"/>
                </a:cubicBezTo>
                <a:cubicBezTo>
                  <a:pt x="8066136" y="3910999"/>
                  <a:pt x="8083872" y="3954848"/>
                  <a:pt x="8083872" y="4001938"/>
                </a:cubicBezTo>
                <a:cubicBezTo>
                  <a:pt x="8083872" y="4048970"/>
                  <a:pt x="8065782" y="4091594"/>
                  <a:pt x="8029602" y="4129808"/>
                </a:cubicBezTo>
                <a:cubicBezTo>
                  <a:pt x="7993423" y="4168023"/>
                  <a:pt x="7934579" y="4187130"/>
                  <a:pt x="7853073" y="4187130"/>
                </a:cubicBezTo>
                <a:lnTo>
                  <a:pt x="7520186" y="4187130"/>
                </a:lnTo>
                <a:close/>
                <a:moveTo>
                  <a:pt x="7520186" y="2860700"/>
                </a:moveTo>
                <a:lnTo>
                  <a:pt x="7822609" y="2860700"/>
                </a:lnTo>
                <a:cubicBezTo>
                  <a:pt x="7968259" y="2860700"/>
                  <a:pt x="8041084" y="2917760"/>
                  <a:pt x="8041084" y="3031881"/>
                </a:cubicBezTo>
                <a:cubicBezTo>
                  <a:pt x="8041084" y="3074262"/>
                  <a:pt x="8026061" y="3113998"/>
                  <a:pt x="7996014" y="3151089"/>
                </a:cubicBezTo>
                <a:cubicBezTo>
                  <a:pt x="7965968" y="3188180"/>
                  <a:pt x="7912429" y="3206725"/>
                  <a:pt x="7835399" y="3206725"/>
                </a:cubicBezTo>
                <a:lnTo>
                  <a:pt x="7520186" y="3206725"/>
                </a:lnTo>
                <a:close/>
                <a:moveTo>
                  <a:pt x="9198148" y="2252365"/>
                </a:moveTo>
                <a:lnTo>
                  <a:pt x="9198148" y="4815929"/>
                </a:lnTo>
                <a:lnTo>
                  <a:pt x="10039027" y="4815929"/>
                </a:lnTo>
                <a:lnTo>
                  <a:pt x="10039027" y="2252365"/>
                </a:lnTo>
                <a:close/>
                <a:moveTo>
                  <a:pt x="6740699" y="2252365"/>
                </a:moveTo>
                <a:lnTo>
                  <a:pt x="6740699" y="4815929"/>
                </a:lnTo>
                <a:lnTo>
                  <a:pt x="7962804" y="4815929"/>
                </a:lnTo>
                <a:cubicBezTo>
                  <a:pt x="8347742" y="4815929"/>
                  <a:pt x="8600270" y="4739165"/>
                  <a:pt x="8720388" y="4585638"/>
                </a:cubicBezTo>
                <a:cubicBezTo>
                  <a:pt x="8840508" y="4432111"/>
                  <a:pt x="8900566" y="4258880"/>
                  <a:pt x="8900566" y="4065946"/>
                </a:cubicBezTo>
                <a:cubicBezTo>
                  <a:pt x="8900566" y="3738040"/>
                  <a:pt x="8739472" y="3544127"/>
                  <a:pt x="8417282" y="3484208"/>
                </a:cubicBezTo>
                <a:cubicBezTo>
                  <a:pt x="8546266" y="3469267"/>
                  <a:pt x="8648208" y="3408118"/>
                  <a:pt x="8723106" y="3300760"/>
                </a:cubicBezTo>
                <a:cubicBezTo>
                  <a:pt x="8798004" y="3193402"/>
                  <a:pt x="8835454" y="3074030"/>
                  <a:pt x="8835454" y="2942642"/>
                </a:cubicBezTo>
                <a:cubicBezTo>
                  <a:pt x="8835454" y="2763332"/>
                  <a:pt x="8771708" y="2603458"/>
                  <a:pt x="8644216" y="2463021"/>
                </a:cubicBezTo>
                <a:cubicBezTo>
                  <a:pt x="8516724" y="2322583"/>
                  <a:pt x="8315825" y="2252365"/>
                  <a:pt x="8041520" y="2252365"/>
                </a:cubicBezTo>
                <a:close/>
                <a:moveTo>
                  <a:pt x="4511848" y="2252365"/>
                </a:moveTo>
                <a:lnTo>
                  <a:pt x="4511848" y="4815929"/>
                </a:lnTo>
                <a:lnTo>
                  <a:pt x="6461497" y="4815929"/>
                </a:lnTo>
                <a:lnTo>
                  <a:pt x="6461497" y="4146202"/>
                </a:lnTo>
                <a:lnTo>
                  <a:pt x="5337844" y="4146202"/>
                </a:lnTo>
                <a:lnTo>
                  <a:pt x="5337844" y="3815060"/>
                </a:lnTo>
                <a:lnTo>
                  <a:pt x="6245696" y="3815060"/>
                </a:lnTo>
                <a:lnTo>
                  <a:pt x="6245696" y="3188122"/>
                </a:lnTo>
                <a:lnTo>
                  <a:pt x="5337844" y="3188122"/>
                </a:lnTo>
                <a:lnTo>
                  <a:pt x="5337844" y="2901627"/>
                </a:lnTo>
                <a:lnTo>
                  <a:pt x="6461497" y="2901627"/>
                </a:lnTo>
                <a:lnTo>
                  <a:pt x="6461497" y="2252365"/>
                </a:lnTo>
                <a:close/>
                <a:moveTo>
                  <a:pt x="3129726" y="2213298"/>
                </a:moveTo>
                <a:cubicBezTo>
                  <a:pt x="2785483" y="2213298"/>
                  <a:pt x="2520412" y="2294474"/>
                  <a:pt x="2334513" y="2456829"/>
                </a:cubicBezTo>
                <a:cubicBezTo>
                  <a:pt x="2148613" y="2619184"/>
                  <a:pt x="2055664" y="2823483"/>
                  <a:pt x="2055664" y="3069728"/>
                </a:cubicBezTo>
                <a:cubicBezTo>
                  <a:pt x="2055664" y="3262487"/>
                  <a:pt x="2120573" y="3429512"/>
                  <a:pt x="2250390" y="3570802"/>
                </a:cubicBezTo>
                <a:cubicBezTo>
                  <a:pt x="2380208" y="3712091"/>
                  <a:pt x="2667613" y="3825428"/>
                  <a:pt x="3112605" y="3910810"/>
                </a:cubicBezTo>
                <a:cubicBezTo>
                  <a:pt x="3221629" y="3932824"/>
                  <a:pt x="3294731" y="3956306"/>
                  <a:pt x="3331908" y="3981256"/>
                </a:cubicBezTo>
                <a:cubicBezTo>
                  <a:pt x="3369086" y="4006206"/>
                  <a:pt x="3387675" y="4038622"/>
                  <a:pt x="3387675" y="4078503"/>
                </a:cubicBezTo>
                <a:cubicBezTo>
                  <a:pt x="3387675" y="4155882"/>
                  <a:pt x="3303776" y="4194572"/>
                  <a:pt x="3135975" y="4194572"/>
                </a:cubicBezTo>
                <a:cubicBezTo>
                  <a:pt x="2908024" y="4194572"/>
                  <a:pt x="2763673" y="4094113"/>
                  <a:pt x="2702921" y="3893195"/>
                </a:cubicBezTo>
                <a:lnTo>
                  <a:pt x="1929160" y="4029291"/>
                </a:lnTo>
                <a:cubicBezTo>
                  <a:pt x="2077329" y="4579761"/>
                  <a:pt x="2464553" y="4854996"/>
                  <a:pt x="3090833" y="4854996"/>
                </a:cubicBezTo>
                <a:cubicBezTo>
                  <a:pt x="3431956" y="4854996"/>
                  <a:pt x="3709027" y="4773490"/>
                  <a:pt x="3922047" y="4610476"/>
                </a:cubicBezTo>
                <a:cubicBezTo>
                  <a:pt x="4135067" y="4447463"/>
                  <a:pt x="4241577" y="4234114"/>
                  <a:pt x="4241577" y="3970428"/>
                </a:cubicBezTo>
                <a:cubicBezTo>
                  <a:pt x="4241577" y="3803443"/>
                  <a:pt x="4197432" y="3658132"/>
                  <a:pt x="4109143" y="3534496"/>
                </a:cubicBezTo>
                <a:cubicBezTo>
                  <a:pt x="4020854" y="3410860"/>
                  <a:pt x="3911616" y="3323855"/>
                  <a:pt x="3781430" y="3273480"/>
                </a:cubicBezTo>
                <a:cubicBezTo>
                  <a:pt x="3651244" y="3223105"/>
                  <a:pt x="3435918" y="3166156"/>
                  <a:pt x="3135452" y="3102633"/>
                </a:cubicBezTo>
                <a:cubicBezTo>
                  <a:pt x="3031854" y="3080599"/>
                  <a:pt x="2965206" y="3059525"/>
                  <a:pt x="2935508" y="3039410"/>
                </a:cubicBezTo>
                <a:cubicBezTo>
                  <a:pt x="2905810" y="3019295"/>
                  <a:pt x="2890962" y="2992203"/>
                  <a:pt x="2890962" y="2958136"/>
                </a:cubicBezTo>
                <a:cubicBezTo>
                  <a:pt x="2890962" y="2879536"/>
                  <a:pt x="2961461" y="2840236"/>
                  <a:pt x="3102460" y="2840236"/>
                </a:cubicBezTo>
                <a:cubicBezTo>
                  <a:pt x="3286538" y="2840236"/>
                  <a:pt x="3412674" y="2923332"/>
                  <a:pt x="3480867" y="3089523"/>
                </a:cubicBezTo>
                <a:lnTo>
                  <a:pt x="4174604" y="2884768"/>
                </a:lnTo>
                <a:cubicBezTo>
                  <a:pt x="4003122" y="2437121"/>
                  <a:pt x="3654830" y="2213298"/>
                  <a:pt x="3129726" y="2213298"/>
                </a:cubicBez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IN" sz="30000" b="1" dirty="0">
              <a:solidFill>
                <a:schemeClr val="bg1"/>
              </a:solidFill>
              <a:latin typeface="Franklin Gothic Heavy" panose="020B0903020102020204" pitchFamily="34" charset="0"/>
            </a:endParaRPr>
          </a:p>
        </p:txBody>
      </p:sp>
      <p:sp>
        <p:nvSpPr>
          <p:cNvPr id="2" name="Rectangle 1">
            <a:extLst>
              <a:ext uri="{FF2B5EF4-FFF2-40B4-BE49-F238E27FC236}">
                <a16:creationId xmlns:a16="http://schemas.microsoft.com/office/drawing/2014/main" id="{F80229D5-E5FE-2710-C083-445B6F086F96}"/>
              </a:ext>
            </a:extLst>
          </p:cNvPr>
          <p:cNvSpPr/>
          <p:nvPr/>
        </p:nvSpPr>
        <p:spPr>
          <a:xfrm>
            <a:off x="0" y="0"/>
            <a:ext cx="12192000" cy="6858000"/>
          </a:xfrm>
          <a:prstGeom prst="rect">
            <a:avLst/>
          </a:prstGeom>
          <a:solidFill>
            <a:schemeClr val="tx1">
              <a:alpha val="6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5F2646ED-B7E1-C9E5-7888-4F3DF875DD97}"/>
              </a:ext>
            </a:extLst>
          </p:cNvPr>
          <p:cNvSpPr txBox="1"/>
          <p:nvPr/>
        </p:nvSpPr>
        <p:spPr>
          <a:xfrm>
            <a:off x="2542572" y="1500026"/>
            <a:ext cx="7106856" cy="646331"/>
          </a:xfrm>
          <a:prstGeom prst="rect">
            <a:avLst/>
          </a:prstGeom>
          <a:noFill/>
        </p:spPr>
        <p:txBody>
          <a:bodyPr wrap="square" rtlCol="0">
            <a:spAutoFit/>
          </a:bodyPr>
          <a:lstStyle/>
          <a:p>
            <a:pPr algn="ctr"/>
            <a:r>
              <a:rPr lang="en-IN" sz="3600" b="1" spc="1000" dirty="0">
                <a:solidFill>
                  <a:schemeClr val="bg1"/>
                </a:solidFill>
                <a:latin typeface="Felix Titling" panose="04060505060202020A04" pitchFamily="82" charset="0"/>
              </a:rPr>
              <a:t>Made By</a:t>
            </a:r>
          </a:p>
        </p:txBody>
      </p:sp>
      <p:sp>
        <p:nvSpPr>
          <p:cNvPr id="4" name="TextBox 3">
            <a:extLst>
              <a:ext uri="{FF2B5EF4-FFF2-40B4-BE49-F238E27FC236}">
                <a16:creationId xmlns:a16="http://schemas.microsoft.com/office/drawing/2014/main" id="{3F92A416-4766-6B4A-E525-2A2A656E125E}"/>
              </a:ext>
            </a:extLst>
          </p:cNvPr>
          <p:cNvSpPr txBox="1"/>
          <p:nvPr/>
        </p:nvSpPr>
        <p:spPr>
          <a:xfrm>
            <a:off x="1466127" y="1983508"/>
            <a:ext cx="9259746" cy="3785652"/>
          </a:xfrm>
          <a:prstGeom prst="rect">
            <a:avLst/>
          </a:prstGeom>
          <a:noFill/>
        </p:spPr>
        <p:txBody>
          <a:bodyPr wrap="square" rtlCol="0">
            <a:spAutoFit/>
          </a:bodyPr>
          <a:lstStyle/>
          <a:p>
            <a:pPr algn="ctr"/>
            <a:r>
              <a:rPr lang="en-IN" sz="12000" b="1" spc="1000" dirty="0" err="1">
                <a:solidFill>
                  <a:schemeClr val="bg1"/>
                </a:solidFill>
                <a:latin typeface="Felix Titling" panose="04060505060202020A04" pitchFamily="82" charset="0"/>
              </a:rPr>
              <a:t>Aadish</a:t>
            </a:r>
            <a:r>
              <a:rPr lang="en-IN" sz="12000" b="1" spc="1000" dirty="0">
                <a:solidFill>
                  <a:schemeClr val="bg1"/>
                </a:solidFill>
                <a:latin typeface="Felix Titling" panose="04060505060202020A04" pitchFamily="82" charset="0"/>
              </a:rPr>
              <a:t> Yadav</a:t>
            </a:r>
          </a:p>
        </p:txBody>
      </p:sp>
      <p:pic>
        <p:nvPicPr>
          <p:cNvPr id="6" name="Picture 4" descr="Realistic Cloud PNGs for Free Download">
            <a:extLst>
              <a:ext uri="{FF2B5EF4-FFF2-40B4-BE49-F238E27FC236}">
                <a16:creationId xmlns:a16="http://schemas.microsoft.com/office/drawing/2014/main" id="{02EA5A5F-A66F-CB57-CA77-C741373DF3F2}"/>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3448937" y="2867516"/>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7" name="Picture 4" descr="Realistic Cloud PNGs for Free Download">
            <a:extLst>
              <a:ext uri="{FF2B5EF4-FFF2-40B4-BE49-F238E27FC236}">
                <a16:creationId xmlns:a16="http://schemas.microsoft.com/office/drawing/2014/main" id="{BE54C61F-EAA0-2786-1D0B-448FF98F0085}"/>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800000" flipH="1" flipV="1">
            <a:off x="8140634" y="-1188258"/>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8" name="Picture 4" descr="Realistic Cloud PNGs for Free Download">
            <a:extLst>
              <a:ext uri="{FF2B5EF4-FFF2-40B4-BE49-F238E27FC236}">
                <a16:creationId xmlns:a16="http://schemas.microsoft.com/office/drawing/2014/main" id="{10129006-065D-1AE2-DFAE-A5261C0E103C}"/>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5213710" y="12888621"/>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9" name="Picture 4" descr="Realistic Cloud PNGs for Free Download">
            <a:extLst>
              <a:ext uri="{FF2B5EF4-FFF2-40B4-BE49-F238E27FC236}">
                <a16:creationId xmlns:a16="http://schemas.microsoft.com/office/drawing/2014/main" id="{C25D75DF-E4A7-FA34-FD29-63FEA5B7944A}"/>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124570" flipH="1" flipV="1">
            <a:off x="8457102" y="8566162"/>
            <a:ext cx="8904857" cy="5787987"/>
          </a:xfrm>
          <a:prstGeom prst="rect">
            <a:avLst/>
          </a:prstGeom>
          <a:noFill/>
          <a:ln>
            <a:noFill/>
          </a:ln>
        </p:spPr>
        <p:style>
          <a:lnRef idx="0">
            <a:scrgbClr r="0" g="0" b="0"/>
          </a:lnRef>
          <a:fillRef idx="0">
            <a:scrgbClr r="0" g="0" b="0"/>
          </a:fillRef>
          <a:effectRef idx="0">
            <a:scrgbClr r="0" g="0" b="0"/>
          </a:effectRef>
          <a:fontRef idx="minor">
            <a:schemeClr val="dk1"/>
          </a:fontRef>
        </p:style>
      </p:pic>
      <p:sp>
        <p:nvSpPr>
          <p:cNvPr id="11" name="TextBox 10">
            <a:extLst>
              <a:ext uri="{FF2B5EF4-FFF2-40B4-BE49-F238E27FC236}">
                <a16:creationId xmlns:a16="http://schemas.microsoft.com/office/drawing/2014/main" id="{39A2238E-8656-5E1B-FE6E-A13AAE2DE5A3}"/>
              </a:ext>
            </a:extLst>
          </p:cNvPr>
          <p:cNvSpPr txBox="1"/>
          <p:nvPr/>
        </p:nvSpPr>
        <p:spPr>
          <a:xfrm>
            <a:off x="655320" y="11011763"/>
            <a:ext cx="10881360" cy="4770537"/>
          </a:xfrm>
          <a:prstGeom prst="rect">
            <a:avLst/>
          </a:prstGeom>
          <a:noFill/>
        </p:spPr>
        <p:txBody>
          <a:bodyPr wrap="square" rtlCol="0">
            <a:spAutoFit/>
          </a:bodyPr>
          <a:lstStyle/>
          <a:p>
            <a:pPr algn="ctr"/>
            <a:r>
              <a:rPr lang="en-IN" sz="7000" b="1" u="sng" dirty="0">
                <a:solidFill>
                  <a:schemeClr val="bg1"/>
                </a:solidFill>
                <a:latin typeface="Felix Titling" panose="04060505060202020A04" pitchFamily="82" charset="0"/>
              </a:rPr>
              <a:t>Acknowledgment</a:t>
            </a:r>
          </a:p>
          <a:p>
            <a:pPr algn="ctr"/>
            <a:endParaRPr lang="en-IN" b="1" dirty="0">
              <a:solidFill>
                <a:schemeClr val="bg1"/>
              </a:solidFill>
              <a:latin typeface="Felix Titling" panose="04060505060202020A04" pitchFamily="82" charset="0"/>
            </a:endParaRPr>
          </a:p>
          <a:p>
            <a:pPr algn="ctr"/>
            <a:endParaRPr lang="en-IN" b="1" dirty="0">
              <a:solidFill>
                <a:schemeClr val="bg1"/>
              </a:solidFill>
              <a:latin typeface="Felix Titling" panose="04060505060202020A04" pitchFamily="82" charset="0"/>
            </a:endParaRPr>
          </a:p>
          <a:p>
            <a:pPr algn="ctr"/>
            <a:endParaRPr lang="en-IN" b="1" dirty="0">
              <a:solidFill>
                <a:schemeClr val="bg1"/>
              </a:solidFill>
              <a:latin typeface="Felix Titling" panose="04060505060202020A04" pitchFamily="82" charset="0"/>
            </a:endParaRPr>
          </a:p>
          <a:p>
            <a:pPr algn="ctr"/>
            <a:r>
              <a:rPr lang="en-US" b="1" dirty="0">
                <a:solidFill>
                  <a:schemeClr val="bg1"/>
                </a:solidFill>
                <a:latin typeface="Felix Titling" panose="04060505060202020A04" pitchFamily="82" charset="0"/>
              </a:rPr>
              <a:t>I would like to express my special thanks of gratitude to my FMM teacher Nitya ma’am, who gave me the golden opportunity to do this wonderful project of Financial market management on the topic  “SEBI", Who also helped me in completing my project. I came to know about so many new things I am really thankful to them. Secondly </a:t>
            </a:r>
            <a:r>
              <a:rPr lang="en-US" b="1" dirty="0" err="1">
                <a:solidFill>
                  <a:schemeClr val="bg1"/>
                </a:solidFill>
                <a:latin typeface="Felix Titling" panose="04060505060202020A04" pitchFamily="82" charset="0"/>
              </a:rPr>
              <a:t>i</a:t>
            </a:r>
            <a:r>
              <a:rPr lang="en-US" b="1" dirty="0">
                <a:solidFill>
                  <a:schemeClr val="bg1"/>
                </a:solidFill>
                <a:latin typeface="Felix Titling" panose="04060505060202020A04" pitchFamily="82" charset="0"/>
              </a:rPr>
              <a:t> would also like to thank my parents and friends who helped me a lot in finalizing this project within the limited time frame.</a:t>
            </a:r>
          </a:p>
          <a:p>
            <a:pPr algn="ctr"/>
            <a:endParaRPr lang="en-US" b="1" dirty="0">
              <a:solidFill>
                <a:schemeClr val="bg1"/>
              </a:solidFill>
              <a:latin typeface="Felix Titling" panose="04060505060202020A04" pitchFamily="82" charset="0"/>
            </a:endParaRPr>
          </a:p>
          <a:p>
            <a:pPr algn="ctr"/>
            <a:endParaRPr lang="en-US" b="1" dirty="0">
              <a:solidFill>
                <a:schemeClr val="bg1"/>
              </a:solidFill>
              <a:latin typeface="Felix Titling" panose="04060505060202020A04" pitchFamily="82" charset="0"/>
            </a:endParaRPr>
          </a:p>
          <a:p>
            <a:pPr algn="r"/>
            <a:r>
              <a:rPr lang="en-US" b="1" dirty="0" err="1">
                <a:solidFill>
                  <a:schemeClr val="bg1"/>
                </a:solidFill>
                <a:latin typeface="Felix Titling" panose="04060505060202020A04" pitchFamily="82" charset="0"/>
              </a:rPr>
              <a:t>Aadish</a:t>
            </a:r>
            <a:r>
              <a:rPr lang="en-US" b="1" dirty="0">
                <a:solidFill>
                  <a:schemeClr val="bg1"/>
                </a:solidFill>
                <a:latin typeface="Felix Titling" panose="04060505060202020A04" pitchFamily="82" charset="0"/>
              </a:rPr>
              <a:t> Kumar Yadav</a:t>
            </a:r>
          </a:p>
          <a:p>
            <a:pPr algn="r"/>
            <a:r>
              <a:rPr lang="en-US" b="1" dirty="0">
                <a:solidFill>
                  <a:schemeClr val="bg1"/>
                </a:solidFill>
                <a:latin typeface="Felix Titling" panose="04060505060202020A04" pitchFamily="82" charset="0"/>
              </a:rPr>
              <a:t>XI Science B</a:t>
            </a:r>
            <a:endParaRPr lang="en-IN" b="1" dirty="0">
              <a:solidFill>
                <a:schemeClr val="bg1"/>
              </a:solidFill>
              <a:latin typeface="Felix Titling" panose="04060505060202020A04" pitchFamily="82" charset="0"/>
            </a:endParaRPr>
          </a:p>
        </p:txBody>
      </p:sp>
    </p:spTree>
    <p:extLst>
      <p:ext uri="{BB962C8B-B14F-4D97-AF65-F5344CB8AC3E}">
        <p14:creationId xmlns:p14="http://schemas.microsoft.com/office/powerpoint/2010/main" val="1151224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erial photography of city buildings in New York, chicago, chicago">
            <a:extLst>
              <a:ext uri="{FF2B5EF4-FFF2-40B4-BE49-F238E27FC236}">
                <a16:creationId xmlns:a16="http://schemas.microsoft.com/office/drawing/2014/main" id="{717680F6-EA93-17A9-E595-5A5C3580DB3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colorTemperature colorTemp="6499"/>
                    </a14:imgEffect>
                    <a14:imgEffect>
                      <a14:saturation sat="128000"/>
                    </a14:imgEffect>
                  </a14:imgLayer>
                </a14:imgProps>
              </a:ext>
              <a:ext uri="{28A0092B-C50C-407E-A947-70E740481C1C}">
                <a14:useLocalDpi xmlns:a14="http://schemas.microsoft.com/office/drawing/2010/main" val="0"/>
              </a:ext>
            </a:extLst>
          </a:blip>
          <a:srcRect l="23920" t="43839" r="23920"/>
          <a:stretch/>
        </p:blipFill>
        <p:spPr bwMode="auto">
          <a:xfrm>
            <a:off x="0" y="0"/>
            <a:ext cx="12192000" cy="6858000"/>
          </a:xfrm>
          <a:prstGeom prst="rect">
            <a:avLst/>
          </a:prstGeom>
          <a:noFill/>
          <a:effectLst>
            <a:glow>
              <a:schemeClr val="accent1"/>
            </a:glow>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42FA29B-41A6-E223-6461-670EA43BBA0A}"/>
              </a:ext>
            </a:extLst>
          </p:cNvPr>
          <p:cNvSpPr/>
          <p:nvPr/>
        </p:nvSpPr>
        <p:spPr>
          <a:xfrm>
            <a:off x="0" y="0"/>
            <a:ext cx="12192000" cy="6858000"/>
          </a:xfrm>
          <a:prstGeom prst="rect">
            <a:avLst/>
          </a:prstGeom>
          <a:solidFill>
            <a:schemeClr val="tx1">
              <a:alpha val="6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56AC831F-2C4C-2852-86A3-F07DECCC938C}"/>
              </a:ext>
            </a:extLst>
          </p:cNvPr>
          <p:cNvSpPr txBox="1"/>
          <p:nvPr/>
        </p:nvSpPr>
        <p:spPr>
          <a:xfrm>
            <a:off x="2542572" y="-8967488"/>
            <a:ext cx="7106856" cy="646331"/>
          </a:xfrm>
          <a:prstGeom prst="rect">
            <a:avLst/>
          </a:prstGeom>
          <a:noFill/>
        </p:spPr>
        <p:txBody>
          <a:bodyPr wrap="square" rtlCol="0">
            <a:spAutoFit/>
          </a:bodyPr>
          <a:lstStyle/>
          <a:p>
            <a:pPr algn="ctr"/>
            <a:r>
              <a:rPr lang="en-IN" sz="3600" b="1" spc="1000" dirty="0">
                <a:solidFill>
                  <a:schemeClr val="bg1"/>
                </a:solidFill>
                <a:latin typeface="Felix Titling" panose="04060505060202020A04" pitchFamily="82" charset="0"/>
              </a:rPr>
              <a:t>Made By</a:t>
            </a:r>
          </a:p>
        </p:txBody>
      </p:sp>
      <p:sp>
        <p:nvSpPr>
          <p:cNvPr id="12" name="TextBox 11">
            <a:extLst>
              <a:ext uri="{FF2B5EF4-FFF2-40B4-BE49-F238E27FC236}">
                <a16:creationId xmlns:a16="http://schemas.microsoft.com/office/drawing/2014/main" id="{5968B434-2DDE-C6DD-8816-485259E9EA74}"/>
              </a:ext>
            </a:extLst>
          </p:cNvPr>
          <p:cNvSpPr txBox="1"/>
          <p:nvPr/>
        </p:nvSpPr>
        <p:spPr>
          <a:xfrm>
            <a:off x="1466127" y="-7516861"/>
            <a:ext cx="9259746" cy="3785652"/>
          </a:xfrm>
          <a:prstGeom prst="rect">
            <a:avLst/>
          </a:prstGeom>
          <a:noFill/>
        </p:spPr>
        <p:txBody>
          <a:bodyPr wrap="square" rtlCol="0">
            <a:spAutoFit/>
          </a:bodyPr>
          <a:lstStyle/>
          <a:p>
            <a:pPr algn="ctr"/>
            <a:r>
              <a:rPr lang="en-IN" sz="12000" b="1" spc="1000" dirty="0" err="1">
                <a:solidFill>
                  <a:schemeClr val="bg1"/>
                </a:solidFill>
                <a:latin typeface="Felix Titling" panose="04060505060202020A04" pitchFamily="82" charset="0"/>
              </a:rPr>
              <a:t>Aadish</a:t>
            </a:r>
            <a:r>
              <a:rPr lang="en-IN" sz="12000" b="1" spc="1000" dirty="0">
                <a:solidFill>
                  <a:schemeClr val="bg1"/>
                </a:solidFill>
                <a:latin typeface="Felix Titling" panose="04060505060202020A04" pitchFamily="82" charset="0"/>
              </a:rPr>
              <a:t> Yadav</a:t>
            </a:r>
          </a:p>
        </p:txBody>
      </p:sp>
      <p:pic>
        <p:nvPicPr>
          <p:cNvPr id="1028" name="Picture 4" descr="Realistic Cloud PNGs for Free Download">
            <a:extLst>
              <a:ext uri="{FF2B5EF4-FFF2-40B4-BE49-F238E27FC236}">
                <a16:creationId xmlns:a16="http://schemas.microsoft.com/office/drawing/2014/main" id="{D7800DE9-B59C-24E8-EFB4-5A0160DDAFCB}"/>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3448937" y="-4794131"/>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20" name="Picture 4" descr="Realistic Cloud PNGs for Free Download">
            <a:extLst>
              <a:ext uri="{FF2B5EF4-FFF2-40B4-BE49-F238E27FC236}">
                <a16:creationId xmlns:a16="http://schemas.microsoft.com/office/drawing/2014/main" id="{28B15C8E-192B-1543-2D65-B0D4C532EA1B}"/>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800000" flipH="1" flipV="1">
            <a:off x="8187526" y="-9771784"/>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p:sp>
        <p:nvSpPr>
          <p:cNvPr id="2" name="TextBox 1">
            <a:extLst>
              <a:ext uri="{FF2B5EF4-FFF2-40B4-BE49-F238E27FC236}">
                <a16:creationId xmlns:a16="http://schemas.microsoft.com/office/drawing/2014/main" id="{F5A80393-750E-D066-8C95-EA46AF6FDE7B}"/>
              </a:ext>
            </a:extLst>
          </p:cNvPr>
          <p:cNvSpPr txBox="1"/>
          <p:nvPr/>
        </p:nvSpPr>
        <p:spPr>
          <a:xfrm>
            <a:off x="656617" y="815025"/>
            <a:ext cx="10881360" cy="4770537"/>
          </a:xfrm>
          <a:prstGeom prst="rect">
            <a:avLst/>
          </a:prstGeom>
          <a:noFill/>
        </p:spPr>
        <p:txBody>
          <a:bodyPr wrap="square" rtlCol="0">
            <a:spAutoFit/>
          </a:bodyPr>
          <a:lstStyle/>
          <a:p>
            <a:pPr algn="ctr"/>
            <a:r>
              <a:rPr lang="en-IN" sz="7000" b="1" u="sng" dirty="0">
                <a:solidFill>
                  <a:schemeClr val="bg1"/>
                </a:solidFill>
                <a:latin typeface="Felix Titling" panose="04060505060202020A04" pitchFamily="82" charset="0"/>
              </a:rPr>
              <a:t>Acknowledgment</a:t>
            </a:r>
          </a:p>
          <a:p>
            <a:pPr algn="ctr"/>
            <a:endParaRPr lang="en-IN" b="1" dirty="0">
              <a:solidFill>
                <a:schemeClr val="bg1"/>
              </a:solidFill>
              <a:latin typeface="Felix Titling" panose="04060505060202020A04" pitchFamily="82" charset="0"/>
            </a:endParaRPr>
          </a:p>
          <a:p>
            <a:pPr algn="ctr"/>
            <a:endParaRPr lang="en-IN" b="1" dirty="0">
              <a:solidFill>
                <a:schemeClr val="bg1"/>
              </a:solidFill>
              <a:latin typeface="Felix Titling" panose="04060505060202020A04" pitchFamily="82" charset="0"/>
            </a:endParaRPr>
          </a:p>
          <a:p>
            <a:pPr algn="ctr"/>
            <a:endParaRPr lang="en-IN" b="1" dirty="0">
              <a:solidFill>
                <a:schemeClr val="bg1"/>
              </a:solidFill>
              <a:latin typeface="Felix Titling" panose="04060505060202020A04" pitchFamily="82" charset="0"/>
            </a:endParaRPr>
          </a:p>
          <a:p>
            <a:pPr algn="ctr"/>
            <a:r>
              <a:rPr lang="en-US" b="1" dirty="0">
                <a:solidFill>
                  <a:schemeClr val="bg1"/>
                </a:solidFill>
                <a:latin typeface="Felix Titling" panose="04060505060202020A04" pitchFamily="82" charset="0"/>
              </a:rPr>
              <a:t>I would like to express my special thanks of gratitude to my FMM teacher Nitya ma’am, who gave me the golden opportunity to do this wonderful project of Financial market management on the topic  “SEBI", Who also helped me in completing my project. I came to know about so many new things I am really thankful to them. Secondly </a:t>
            </a:r>
            <a:r>
              <a:rPr lang="en-US" b="1" dirty="0" err="1">
                <a:solidFill>
                  <a:schemeClr val="bg1"/>
                </a:solidFill>
                <a:latin typeface="Felix Titling" panose="04060505060202020A04" pitchFamily="82" charset="0"/>
              </a:rPr>
              <a:t>i</a:t>
            </a:r>
            <a:r>
              <a:rPr lang="en-US" b="1" dirty="0">
                <a:solidFill>
                  <a:schemeClr val="bg1"/>
                </a:solidFill>
                <a:latin typeface="Felix Titling" panose="04060505060202020A04" pitchFamily="82" charset="0"/>
              </a:rPr>
              <a:t> would also like to thank my parents and friends who helped me a lot in finalizing this project within the limited time frame.</a:t>
            </a:r>
          </a:p>
          <a:p>
            <a:pPr algn="ctr"/>
            <a:endParaRPr lang="en-US" b="1" dirty="0">
              <a:solidFill>
                <a:schemeClr val="bg1"/>
              </a:solidFill>
              <a:latin typeface="Felix Titling" panose="04060505060202020A04" pitchFamily="82" charset="0"/>
            </a:endParaRPr>
          </a:p>
          <a:p>
            <a:pPr algn="ctr"/>
            <a:endParaRPr lang="en-US" b="1" dirty="0">
              <a:solidFill>
                <a:schemeClr val="bg1"/>
              </a:solidFill>
              <a:latin typeface="Felix Titling" panose="04060505060202020A04" pitchFamily="82" charset="0"/>
            </a:endParaRPr>
          </a:p>
          <a:p>
            <a:pPr algn="r"/>
            <a:r>
              <a:rPr lang="en-US" b="1" dirty="0" err="1">
                <a:solidFill>
                  <a:schemeClr val="bg1"/>
                </a:solidFill>
                <a:latin typeface="Felix Titling" panose="04060505060202020A04" pitchFamily="82" charset="0"/>
              </a:rPr>
              <a:t>Aadish</a:t>
            </a:r>
            <a:r>
              <a:rPr lang="en-US" b="1" dirty="0">
                <a:solidFill>
                  <a:schemeClr val="bg1"/>
                </a:solidFill>
                <a:latin typeface="Felix Titling" panose="04060505060202020A04" pitchFamily="82" charset="0"/>
              </a:rPr>
              <a:t> Kumar Yadav</a:t>
            </a:r>
          </a:p>
          <a:p>
            <a:pPr algn="r"/>
            <a:r>
              <a:rPr lang="en-US" b="1" dirty="0">
                <a:solidFill>
                  <a:schemeClr val="bg1"/>
                </a:solidFill>
                <a:latin typeface="Felix Titling" panose="04060505060202020A04" pitchFamily="82" charset="0"/>
              </a:rPr>
              <a:t>XI Science B</a:t>
            </a:r>
            <a:endParaRPr lang="en-IN" b="1" dirty="0">
              <a:solidFill>
                <a:schemeClr val="bg1"/>
              </a:solidFill>
              <a:latin typeface="Felix Titling" panose="04060505060202020A04" pitchFamily="82" charset="0"/>
            </a:endParaRPr>
          </a:p>
        </p:txBody>
      </p:sp>
      <p:pic>
        <p:nvPicPr>
          <p:cNvPr id="3" name="Picture 4" descr="Realistic Cloud PNGs for Free Download">
            <a:extLst>
              <a:ext uri="{FF2B5EF4-FFF2-40B4-BE49-F238E27FC236}">
                <a16:creationId xmlns:a16="http://schemas.microsoft.com/office/drawing/2014/main" id="{519E101B-F7FB-83FE-F890-6105EDDF2A43}"/>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rot="10124570" flipH="1" flipV="1">
            <a:off x="8834788" y="-921508"/>
            <a:ext cx="8904857" cy="5479174"/>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4" name="Picture 4" descr="Realistic Cloud PNGs for Free Download">
            <a:extLst>
              <a:ext uri="{FF2B5EF4-FFF2-40B4-BE49-F238E27FC236}">
                <a16:creationId xmlns:a16="http://schemas.microsoft.com/office/drawing/2014/main" id="{D79ACCB8-0EA9-6365-122D-F4772FACD20A}"/>
              </a:ext>
            </a:extLst>
          </p:cNvPr>
          <p:cNvPicPr>
            <a:picLocks noChangeAspect="1" noChangeArrowheads="1"/>
          </p:cNvPicPr>
          <p:nvPr/>
        </p:nvPicPr>
        <p:blipFill>
          <a:blip r:embed="rId4">
            <a:clrChange>
              <a:clrFrom>
                <a:srgbClr val="000000">
                  <a:alpha val="0"/>
                </a:srgbClr>
              </a:clrFrom>
              <a:clrTo>
                <a:srgbClr val="000000">
                  <a:alpha val="0"/>
                </a:srgbClr>
              </a:clrTo>
            </a:clrChange>
            <a:extLst>
              <a:ext uri="{BEBA8EAE-BF5A-486C-A8C5-ECC9F3942E4B}">
                <a14:imgProps xmlns:a14="http://schemas.microsoft.com/office/drawing/2010/main">
                  <a14:imgLayer r:embed="rId5">
                    <a14:imgEffect>
                      <a14:sharpenSoften amount="9000"/>
                    </a14:imgEffect>
                    <a14:imgEffect>
                      <a14:colorTemperature colorTemp="4949"/>
                    </a14:imgEffect>
                    <a14:imgEffect>
                      <a14:saturation sat="148000"/>
                    </a14:imgEffect>
                    <a14:imgEffect>
                      <a14:brightnessContrast bright="-45000" contrast="-20000"/>
                    </a14:imgEffect>
                  </a14:imgLayer>
                </a14:imgProps>
              </a:ext>
              <a:ext uri="{28A0092B-C50C-407E-A947-70E740481C1C}">
                <a14:useLocalDpi xmlns:a14="http://schemas.microsoft.com/office/drawing/2010/main" val="0"/>
              </a:ext>
            </a:extLst>
          </a:blip>
          <a:srcRect/>
          <a:stretch>
            <a:fillRect/>
          </a:stretch>
        </p:blipFill>
        <p:spPr bwMode="auto">
          <a:xfrm flipH="1">
            <a:off x="-4216857" y="3429000"/>
            <a:ext cx="8904857" cy="6343531"/>
          </a:xfrm>
          <a:prstGeom prst="rect">
            <a:avLst/>
          </a:prstGeom>
          <a:noFill/>
          <a:ln>
            <a:noFill/>
          </a:ln>
        </p:spPr>
        <p:style>
          <a:lnRef idx="0">
            <a:scrgbClr r="0" g="0" b="0"/>
          </a:lnRef>
          <a:fillRef idx="0">
            <a:scrgbClr r="0" g="0" b="0"/>
          </a:fillRef>
          <a:effectRef idx="0">
            <a:scrgbClr r="0" g="0" b="0"/>
          </a:effectRef>
          <a:fontRef idx="minor">
            <a:schemeClr val="dk1"/>
          </a:fontRef>
        </p:style>
      </p:pic>
      <mc:AlternateContent xmlns:mc="http://schemas.openxmlformats.org/markup-compatibility/2006" xmlns:pslz="http://schemas.microsoft.com/office/powerpoint/2016/slidezoom">
        <mc:Choice Requires="pslz">
          <p:graphicFrame>
            <p:nvGraphicFramePr>
              <p:cNvPr id="18" name="Slide Zoom 17">
                <a:extLst>
                  <a:ext uri="{FF2B5EF4-FFF2-40B4-BE49-F238E27FC236}">
                    <a16:creationId xmlns:a16="http://schemas.microsoft.com/office/drawing/2014/main" id="{3FEE6358-9394-93E9-8CA6-AEF9B35B7EC0}"/>
                  </a:ext>
                </a:extLst>
              </p:cNvPr>
              <p:cNvGraphicFramePr>
                <a:graphicFrameLocks noChangeAspect="1"/>
              </p:cNvGraphicFramePr>
              <p:nvPr>
                <p:extLst>
                  <p:ext uri="{D42A27DB-BD31-4B8C-83A1-F6EECF244321}">
                    <p14:modId xmlns:p14="http://schemas.microsoft.com/office/powerpoint/2010/main" val="1401421184"/>
                  </p:ext>
                </p:extLst>
              </p:nvPr>
            </p:nvGraphicFramePr>
            <p:xfrm>
              <a:off x="12639954" y="0"/>
              <a:ext cx="12192000" cy="6858000"/>
            </p:xfrm>
            <a:graphic>
              <a:graphicData uri="http://schemas.microsoft.com/office/powerpoint/2016/slidezoom">
                <pslz:sldZm>
                  <pslz:sldZmObj sldId="260" cId="2653070596">
                    <pslz:zmPr id="{26B32841-DA23-479D-8D0B-233E49B7DA46}" returnToParent="0" transitionDur="1000">
                      <p166:blipFill xmlns:p166="http://schemas.microsoft.com/office/powerpoint/2016/6/main">
                        <a:blip r:embed="rId6"/>
                        <a:stretch>
                          <a:fillRect/>
                        </a:stretch>
                      </p166:blipFill>
                      <p166:spPr xmlns:p166="http://schemas.microsoft.com/office/powerpoint/2016/6/main">
                        <a:xfrm>
                          <a:off x="0" y="0"/>
                          <a:ext cx="12192000" cy="6858000"/>
                        </a:xfrm>
                        <a:prstGeom prst="rect">
                          <a:avLst/>
                        </a:prstGeom>
                      </p166:spPr>
                    </pslz:zmPr>
                  </pslz:sldZmObj>
                </pslz:sldZm>
              </a:graphicData>
            </a:graphic>
          </p:graphicFrame>
        </mc:Choice>
        <mc:Fallback xmlns="">
          <p:pic>
            <p:nvPicPr>
              <p:cNvPr id="18" name="Slide Zoom 17">
                <a:extLst>
                  <a:ext uri="{FF2B5EF4-FFF2-40B4-BE49-F238E27FC236}">
                    <a16:creationId xmlns:a16="http://schemas.microsoft.com/office/drawing/2014/main" id="{3FEE6358-9394-93E9-8CA6-AEF9B35B7EC0}"/>
                  </a:ext>
                </a:extLst>
              </p:cNvPr>
              <p:cNvPicPr>
                <a:picLocks noGrp="1" noRot="1" noChangeAspect="1" noMove="1" noResize="1" noEditPoints="1" noAdjustHandles="1" noChangeArrowheads="1" noChangeShapeType="1"/>
              </p:cNvPicPr>
              <p:nvPr/>
            </p:nvPicPr>
            <p:blipFill>
              <a:blip r:embed="rId7"/>
              <a:stretch>
                <a:fillRect/>
              </a:stretch>
            </p:blipFill>
            <p:spPr>
              <a:xfrm>
                <a:off x="12639954" y="0"/>
                <a:ext cx="12192000" cy="6858000"/>
              </a:xfrm>
              <a:prstGeom prst="rect">
                <a:avLst/>
              </a:prstGeom>
            </p:spPr>
          </p:pic>
        </mc:Fallback>
      </mc:AlternateContent>
    </p:spTree>
    <p:extLst>
      <p:ext uri="{BB962C8B-B14F-4D97-AF65-F5344CB8AC3E}">
        <p14:creationId xmlns:p14="http://schemas.microsoft.com/office/powerpoint/2010/main" val="1198691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tangle 95">
            <a:extLst>
              <a:ext uri="{FF2B5EF4-FFF2-40B4-BE49-F238E27FC236}">
                <a16:creationId xmlns:a16="http://schemas.microsoft.com/office/drawing/2014/main" id="{6FBC1BAD-CBD7-7D6D-FB74-12B63461D464}"/>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a:extLst>
              <a:ext uri="{FF2B5EF4-FFF2-40B4-BE49-F238E27FC236}">
                <a16:creationId xmlns:a16="http://schemas.microsoft.com/office/drawing/2014/main" id="{22C209C7-D07F-316E-6D04-9884E98A809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5931" r="15931"/>
          <a:stretch>
            <a:fillRect/>
          </a:stretch>
        </p:blipFill>
        <p:spPr/>
      </p:pic>
      <p:pic>
        <p:nvPicPr>
          <p:cNvPr id="16" name="Picture Placeholder 15">
            <a:extLst>
              <a:ext uri="{FF2B5EF4-FFF2-40B4-BE49-F238E27FC236}">
                <a16:creationId xmlns:a16="http://schemas.microsoft.com/office/drawing/2014/main" id="{F7DB1075-7BE6-0F26-6681-81C1E79CB715}"/>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24261" r="24261"/>
          <a:stretch>
            <a:fillRect/>
          </a:stretch>
        </p:blipFill>
        <p:spPr/>
      </p:pic>
      <p:pic>
        <p:nvPicPr>
          <p:cNvPr id="18" name="Picture Placeholder 17">
            <a:extLst>
              <a:ext uri="{FF2B5EF4-FFF2-40B4-BE49-F238E27FC236}">
                <a16:creationId xmlns:a16="http://schemas.microsoft.com/office/drawing/2014/main" id="{15D150AB-649F-AB94-0CFE-B027EECFC694}"/>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4178" r="14178"/>
          <a:stretch>
            <a:fillRect/>
          </a:stretch>
        </p:blipFill>
        <p:spPr>
          <a:solidFill>
            <a:schemeClr val="tx1"/>
          </a:solidFill>
        </p:spPr>
      </p:pic>
      <p:sp>
        <p:nvSpPr>
          <p:cNvPr id="11" name="Picture Placeholder 10">
            <a:extLst>
              <a:ext uri="{FF2B5EF4-FFF2-40B4-BE49-F238E27FC236}">
                <a16:creationId xmlns:a16="http://schemas.microsoft.com/office/drawing/2014/main" id="{645997CE-7591-3F16-A407-FA940D4C20DD}"/>
              </a:ext>
            </a:extLst>
          </p:cNvPr>
          <p:cNvSpPr>
            <a:spLocks noGrp="1"/>
          </p:cNvSpPr>
          <p:nvPr>
            <p:ph type="pic" sz="quarter" idx="14"/>
          </p:nvPr>
        </p:nvSpPr>
        <p:spPr/>
        <p:txBody>
          <a:bodyPr/>
          <a:lstStyle/>
          <a:p>
            <a:endParaRPr lang="en-US"/>
          </a:p>
        </p:txBody>
      </p:sp>
      <p:sp>
        <p:nvSpPr>
          <p:cNvPr id="94" name="Freeform: Shape 93">
            <a:hlinkClick r:id="" action="ppaction://hlinkshowjump?jump=nextslide"/>
            <a:extLst>
              <a:ext uri="{FF2B5EF4-FFF2-40B4-BE49-F238E27FC236}">
                <a16:creationId xmlns:a16="http://schemas.microsoft.com/office/drawing/2014/main" id="{3C1D92E8-E176-91D3-40AD-E60F8B5BA5DC}"/>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95" name="Freeform: Shape 94">
            <a:hlinkClick r:id="" action="ppaction://hlinkshowjump?jump=previousslide"/>
            <a:extLst>
              <a:ext uri="{FF2B5EF4-FFF2-40B4-BE49-F238E27FC236}">
                <a16:creationId xmlns:a16="http://schemas.microsoft.com/office/drawing/2014/main" id="{C6BEF023-5085-1DAC-89D5-69F81E97AFE3}"/>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sp>
        <p:nvSpPr>
          <p:cNvPr id="53" name="TextBox 52">
            <a:extLst>
              <a:ext uri="{FF2B5EF4-FFF2-40B4-BE49-F238E27FC236}">
                <a16:creationId xmlns:a16="http://schemas.microsoft.com/office/drawing/2014/main" id="{3A4750AE-F614-3579-5872-82CCF64B2A87}"/>
              </a:ext>
            </a:extLst>
          </p:cNvPr>
          <p:cNvSpPr txBox="1"/>
          <p:nvPr/>
        </p:nvSpPr>
        <p:spPr>
          <a:xfrm>
            <a:off x="6245187" y="4147479"/>
            <a:ext cx="1975946" cy="307777"/>
          </a:xfrm>
          <a:prstGeom prst="rect">
            <a:avLst/>
          </a:prstGeom>
          <a:noFill/>
        </p:spPr>
        <p:txBody>
          <a:bodyPr wrap="square" rtlCol="0">
            <a:spAutoFit/>
          </a:bodyPr>
          <a:lstStyle/>
          <a:p>
            <a:r>
              <a:rPr lang="en-US" sz="1400" dirty="0" err="1">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endPar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endParaRPr>
          </a:p>
        </p:txBody>
      </p:sp>
      <p:sp>
        <p:nvSpPr>
          <p:cNvPr id="54" name="TextBox 53">
            <a:extLst>
              <a:ext uri="{FF2B5EF4-FFF2-40B4-BE49-F238E27FC236}">
                <a16:creationId xmlns:a16="http://schemas.microsoft.com/office/drawing/2014/main" id="{AB0AE3B9-6493-A616-73C6-E1C6EE8383A5}"/>
              </a:ext>
            </a:extLst>
          </p:cNvPr>
          <p:cNvSpPr txBox="1"/>
          <p:nvPr/>
        </p:nvSpPr>
        <p:spPr>
          <a:xfrm>
            <a:off x="6245187" y="4360636"/>
            <a:ext cx="1975946" cy="230832"/>
          </a:xfrm>
          <a:prstGeom prst="rect">
            <a:avLst/>
          </a:prstGeom>
          <a:noFill/>
        </p:spPr>
        <p:txBody>
          <a:bodyPr wrap="square" rtlCol="0">
            <a:spAutoFit/>
          </a:bodyPr>
          <a:lstStyle/>
          <a:p>
            <a:r>
              <a:rPr lang="en-US" sz="9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55" name="TextBox 54">
            <a:extLst>
              <a:ext uri="{FF2B5EF4-FFF2-40B4-BE49-F238E27FC236}">
                <a16:creationId xmlns:a16="http://schemas.microsoft.com/office/drawing/2014/main" id="{1C670595-08B7-CB6B-E62A-05E771632270}"/>
              </a:ext>
            </a:extLst>
          </p:cNvPr>
          <p:cNvSpPr txBox="1"/>
          <p:nvPr/>
        </p:nvSpPr>
        <p:spPr>
          <a:xfrm>
            <a:off x="8835527" y="3660835"/>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HISTORY</a:t>
            </a:r>
          </a:p>
        </p:txBody>
      </p:sp>
      <p:sp>
        <p:nvSpPr>
          <p:cNvPr id="57" name="TextBox 56">
            <a:extLst>
              <a:ext uri="{FF2B5EF4-FFF2-40B4-BE49-F238E27FC236}">
                <a16:creationId xmlns:a16="http://schemas.microsoft.com/office/drawing/2014/main" id="{9D2E1BFB-7042-E48E-594C-8E2B6791EED3}"/>
              </a:ext>
            </a:extLst>
          </p:cNvPr>
          <p:cNvSpPr txBox="1"/>
          <p:nvPr/>
        </p:nvSpPr>
        <p:spPr>
          <a:xfrm>
            <a:off x="11016944" y="3660835"/>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ESTABLISHMENT</a:t>
            </a:r>
          </a:p>
        </p:txBody>
      </p:sp>
      <p:sp>
        <p:nvSpPr>
          <p:cNvPr id="59" name="TextBox 58">
            <a:extLst>
              <a:ext uri="{FF2B5EF4-FFF2-40B4-BE49-F238E27FC236}">
                <a16:creationId xmlns:a16="http://schemas.microsoft.com/office/drawing/2014/main" id="{3EFE13CC-1ADD-C0FE-5E0E-B69D9244FA3E}"/>
              </a:ext>
            </a:extLst>
          </p:cNvPr>
          <p:cNvSpPr txBox="1"/>
          <p:nvPr/>
        </p:nvSpPr>
        <p:spPr>
          <a:xfrm>
            <a:off x="13160987" y="3643532"/>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FUNCTION</a:t>
            </a:r>
          </a:p>
        </p:txBody>
      </p:sp>
      <p:sp>
        <p:nvSpPr>
          <p:cNvPr id="61" name="TextBox 60">
            <a:extLst>
              <a:ext uri="{FF2B5EF4-FFF2-40B4-BE49-F238E27FC236}">
                <a16:creationId xmlns:a16="http://schemas.microsoft.com/office/drawing/2014/main" id="{879F2FC1-6494-8078-E707-03F432D7C090}"/>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62" name="TextBox 61">
            <a:extLst>
              <a:ext uri="{FF2B5EF4-FFF2-40B4-BE49-F238E27FC236}">
                <a16:creationId xmlns:a16="http://schemas.microsoft.com/office/drawing/2014/main" id="{78A695F1-4F50-215F-17F5-864667D07819}"/>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cxnSp>
        <p:nvCxnSpPr>
          <p:cNvPr id="87" name="Straight Connector 86">
            <a:extLst>
              <a:ext uri="{FF2B5EF4-FFF2-40B4-BE49-F238E27FC236}">
                <a16:creationId xmlns:a16="http://schemas.microsoft.com/office/drawing/2014/main" id="{5FAE8058-7E8D-E7E9-5DC8-351C3A19E058}"/>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8" name="Oval 87">
            <a:hlinkClick r:id="rId5" action="ppaction://hlinksldjump"/>
            <a:extLst>
              <a:ext uri="{FF2B5EF4-FFF2-40B4-BE49-F238E27FC236}">
                <a16:creationId xmlns:a16="http://schemas.microsoft.com/office/drawing/2014/main" id="{49D48CE7-7D8E-CCEF-02DA-8375B3FF4BDF}"/>
              </a:ext>
            </a:extLst>
          </p:cNvPr>
          <p:cNvSpPr/>
          <p:nvPr/>
        </p:nvSpPr>
        <p:spPr>
          <a:xfrm>
            <a:off x="474134" y="675249"/>
            <a:ext cx="372532" cy="37253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Oval 88">
            <a:hlinkClick r:id="rId6" action="ppaction://hlinksldjump"/>
            <a:extLst>
              <a:ext uri="{FF2B5EF4-FFF2-40B4-BE49-F238E27FC236}">
                <a16:creationId xmlns:a16="http://schemas.microsoft.com/office/drawing/2014/main" id="{819310AF-4F33-228C-AA10-86FA5C14EF07}"/>
              </a:ext>
            </a:extLst>
          </p:cNvPr>
          <p:cNvSpPr/>
          <p:nvPr/>
        </p:nvSpPr>
        <p:spPr>
          <a:xfrm>
            <a:off x="571500" y="1634130"/>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hlinkClick r:id="rId7" action="ppaction://hlinksldjump"/>
            <a:extLst>
              <a:ext uri="{FF2B5EF4-FFF2-40B4-BE49-F238E27FC236}">
                <a16:creationId xmlns:a16="http://schemas.microsoft.com/office/drawing/2014/main" id="{10D3A0AE-A99A-A861-BF8F-874C2D5D9C10}"/>
              </a:ext>
            </a:extLst>
          </p:cNvPr>
          <p:cNvSpPr/>
          <p:nvPr/>
        </p:nvSpPr>
        <p:spPr>
          <a:xfrm>
            <a:off x="567215" y="3905142"/>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hlinkClick r:id="rId8" action="ppaction://hlinksldjump"/>
            <a:extLst>
              <a:ext uri="{FF2B5EF4-FFF2-40B4-BE49-F238E27FC236}">
                <a16:creationId xmlns:a16="http://schemas.microsoft.com/office/drawing/2014/main" id="{E6EEF30B-FEFE-4578-0D40-999D04295224}"/>
              </a:ext>
            </a:extLst>
          </p:cNvPr>
          <p:cNvSpPr/>
          <p:nvPr/>
        </p:nvSpPr>
        <p:spPr>
          <a:xfrm>
            <a:off x="571500" y="4934900"/>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hlinkClick r:id="rId9" action="ppaction://hlinksldjump"/>
            <a:extLst>
              <a:ext uri="{FF2B5EF4-FFF2-40B4-BE49-F238E27FC236}">
                <a16:creationId xmlns:a16="http://schemas.microsoft.com/office/drawing/2014/main" id="{2DC64003-85DE-7E12-B1EC-A128B2D25B91}"/>
              </a:ext>
            </a:extLst>
          </p:cNvPr>
          <p:cNvSpPr/>
          <p:nvPr/>
        </p:nvSpPr>
        <p:spPr>
          <a:xfrm>
            <a:off x="571500" y="590758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0E19CDB6-2DBC-FDB9-808B-3AA8006B8B7A}"/>
              </a:ext>
            </a:extLst>
          </p:cNvPr>
          <p:cNvSpPr txBox="1"/>
          <p:nvPr/>
        </p:nvSpPr>
        <p:spPr>
          <a:xfrm>
            <a:off x="1320798" y="1869934"/>
            <a:ext cx="3471873"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About SEBI</a:t>
            </a:r>
          </a:p>
        </p:txBody>
      </p:sp>
      <p:sp>
        <p:nvSpPr>
          <p:cNvPr id="103" name="TextBox 102">
            <a:extLst>
              <a:ext uri="{FF2B5EF4-FFF2-40B4-BE49-F238E27FC236}">
                <a16:creationId xmlns:a16="http://schemas.microsoft.com/office/drawing/2014/main" id="{52EEDFE7-E0F1-84E0-06D1-CFF92BAF6AC1}"/>
              </a:ext>
            </a:extLst>
          </p:cNvPr>
          <p:cNvSpPr txBox="1"/>
          <p:nvPr/>
        </p:nvSpPr>
        <p:spPr>
          <a:xfrm>
            <a:off x="1320799" y="2506267"/>
            <a:ext cx="3471872" cy="1785104"/>
          </a:xfrm>
          <a:prstGeom prst="rect">
            <a:avLst/>
          </a:prstGeom>
          <a:noFill/>
        </p:spPr>
        <p:txBody>
          <a:bodyPr wrap="square" rtlCol="0">
            <a:spAutoFit/>
          </a:bodyPr>
          <a:lstStyle/>
          <a:p>
            <a:r>
              <a:rPr lang="en-US" sz="1000" dirty="0">
                <a:solidFill>
                  <a:schemeClr val="bg1">
                    <a:lumMod val="85000"/>
                  </a:schemeClr>
                </a:solidFill>
                <a:latin typeface="Poppins" panose="00000500000000000000" pitchFamily="2" charset="0"/>
                <a:cs typeface="Poppins" panose="00000500000000000000" pitchFamily="2" charset="0"/>
              </a:rPr>
              <a:t>SEBI (Securities and Exchange board of India)</a:t>
            </a:r>
          </a:p>
          <a:p>
            <a:r>
              <a:rPr lang="en-US" sz="1000" dirty="0">
                <a:solidFill>
                  <a:schemeClr val="bg1">
                    <a:lumMod val="85000"/>
                  </a:schemeClr>
                </a:solidFill>
                <a:latin typeface="Poppins" panose="00000500000000000000" pitchFamily="2" charset="0"/>
                <a:cs typeface="Poppins" panose="00000500000000000000" pitchFamily="2" charset="0"/>
              </a:rPr>
              <a:t>Is the regulatory authority in India established under Section 3 of SEBI Act 1992.</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b="1" u="sng" dirty="0">
                <a:solidFill>
                  <a:schemeClr val="bg1">
                    <a:lumMod val="85000"/>
                  </a:schemeClr>
                </a:solidFill>
                <a:latin typeface="Poppins" panose="00000500000000000000" pitchFamily="2" charset="0"/>
                <a:cs typeface="Poppins" panose="00000500000000000000" pitchFamily="2" charset="0"/>
              </a:rPr>
              <a:t>Objective: </a:t>
            </a:r>
          </a:p>
          <a:p>
            <a:r>
              <a:rPr lang="en-US" sz="1000" dirty="0">
                <a:solidFill>
                  <a:schemeClr val="bg1">
                    <a:lumMod val="85000"/>
                  </a:schemeClr>
                </a:solidFill>
                <a:latin typeface="Poppins" panose="00000500000000000000" pitchFamily="2" charset="0"/>
                <a:cs typeface="Poppins" panose="00000500000000000000" pitchFamily="2" charset="0"/>
              </a:rPr>
              <a:t>To protect the interests of investors and ensure the securities market operates in a fair and transparent manner.</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b="1" u="sng" dirty="0">
                <a:solidFill>
                  <a:schemeClr val="bg1">
                    <a:lumMod val="85000"/>
                  </a:schemeClr>
                </a:solidFill>
                <a:latin typeface="Poppins" panose="00000500000000000000" pitchFamily="2" charset="0"/>
                <a:cs typeface="Poppins" panose="00000500000000000000" pitchFamily="2" charset="0"/>
              </a:rPr>
              <a:t>Headquarters: </a:t>
            </a:r>
          </a:p>
          <a:p>
            <a:r>
              <a:rPr lang="en-US" sz="1000" dirty="0">
                <a:solidFill>
                  <a:schemeClr val="bg1">
                    <a:lumMod val="85000"/>
                  </a:schemeClr>
                </a:solidFill>
                <a:latin typeface="Poppins" panose="00000500000000000000" pitchFamily="2" charset="0"/>
                <a:cs typeface="Poppins" panose="00000500000000000000" pitchFamily="2" charset="0"/>
              </a:rPr>
              <a:t>Mumbai, India.</a:t>
            </a:r>
          </a:p>
        </p:txBody>
      </p:sp>
      <p:sp>
        <p:nvSpPr>
          <p:cNvPr id="104" name="Rectangle: Rounded Corners 103">
            <a:extLst>
              <a:ext uri="{FF2B5EF4-FFF2-40B4-BE49-F238E27FC236}">
                <a16:creationId xmlns:a16="http://schemas.microsoft.com/office/drawing/2014/main" id="{F54755D1-D160-2EC9-5699-A17840ACDB31}"/>
              </a:ext>
            </a:extLst>
          </p:cNvPr>
          <p:cNvSpPr/>
          <p:nvPr/>
        </p:nvSpPr>
        <p:spPr>
          <a:xfrm>
            <a:off x="1336505" y="4579167"/>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Poppins" panose="00000500000000000000" pitchFamily="2" charset="0"/>
                <a:cs typeface="Poppins" panose="00000500000000000000" pitchFamily="2" charset="0"/>
              </a:rPr>
              <a:t>SEBI </a:t>
            </a:r>
          </a:p>
        </p:txBody>
      </p:sp>
      <p:pic>
        <p:nvPicPr>
          <p:cNvPr id="8" name="Picture Placeholder 7">
            <a:extLst>
              <a:ext uri="{FF2B5EF4-FFF2-40B4-BE49-F238E27FC236}">
                <a16:creationId xmlns:a16="http://schemas.microsoft.com/office/drawing/2014/main" id="{7043F495-D29C-26EC-BE14-D887D77ABE31}"/>
              </a:ext>
            </a:extLst>
          </p:cNvPr>
          <p:cNvPicPr>
            <a:picLocks noGrp="1" noChangeAspect="1"/>
          </p:cNvPicPr>
          <p:nvPr>
            <p:ph type="pic" sz="quarter" idx="10"/>
          </p:nvPr>
        </p:nvPicPr>
        <p:blipFill rotWithShape="1">
          <a:blip r:embed="rId10">
            <a:extLst>
              <a:ext uri="{28A0092B-C50C-407E-A947-70E740481C1C}">
                <a14:useLocalDpi xmlns:a14="http://schemas.microsoft.com/office/drawing/2010/main" val="0"/>
              </a:ext>
            </a:extLst>
          </a:blip>
          <a:srcRect l="16116" t="2808" r="34594" b="332"/>
          <a:stretch/>
        </p:blipFill>
        <p:spPr>
          <a:xfrm>
            <a:off x="6096001" y="1341120"/>
            <a:ext cx="2530207" cy="3307998"/>
          </a:xfrm>
        </p:spPr>
      </p:pic>
      <p:sp>
        <p:nvSpPr>
          <p:cNvPr id="2" name="Oval 1">
            <a:hlinkClick r:id="rId11" action="ppaction://hlinksldjump"/>
            <a:extLst>
              <a:ext uri="{FF2B5EF4-FFF2-40B4-BE49-F238E27FC236}">
                <a16:creationId xmlns:a16="http://schemas.microsoft.com/office/drawing/2014/main" id="{3EC77F2D-5D93-0D6E-983A-76973BC75E9D}"/>
              </a:ext>
            </a:extLst>
          </p:cNvPr>
          <p:cNvSpPr/>
          <p:nvPr/>
        </p:nvSpPr>
        <p:spPr>
          <a:xfrm>
            <a:off x="565789" y="2775059"/>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B1C0DBE-0CF4-0164-9E0B-16514DA87D5C}"/>
              </a:ext>
            </a:extLst>
          </p:cNvPr>
          <p:cNvSpPr txBox="1"/>
          <p:nvPr/>
        </p:nvSpPr>
        <p:spPr>
          <a:xfrm>
            <a:off x="6175373" y="4285759"/>
            <a:ext cx="1975946" cy="523220"/>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SEBI</a:t>
            </a:r>
          </a:p>
          <a:p>
            <a:endPar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endParaRPr>
          </a:p>
        </p:txBody>
      </p:sp>
    </p:spTree>
    <p:extLst>
      <p:ext uri="{BB962C8B-B14F-4D97-AF65-F5344CB8AC3E}">
        <p14:creationId xmlns:p14="http://schemas.microsoft.com/office/powerpoint/2010/main" val="2653070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067068E5-43A1-E6CA-666D-0133334F8C63}"/>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a:extLst>
              <a:ext uri="{FF2B5EF4-FFF2-40B4-BE49-F238E27FC236}">
                <a16:creationId xmlns:a16="http://schemas.microsoft.com/office/drawing/2014/main" id="{6808EC31-E83F-6825-407A-89BF6FFC13E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2283" r="22283"/>
          <a:stretch>
            <a:fillRect/>
          </a:stretch>
        </p:blipFill>
        <p:spPr/>
      </p:pic>
      <p:pic>
        <p:nvPicPr>
          <p:cNvPr id="9" name="Picture Placeholder 8">
            <a:extLst>
              <a:ext uri="{FF2B5EF4-FFF2-40B4-BE49-F238E27FC236}">
                <a16:creationId xmlns:a16="http://schemas.microsoft.com/office/drawing/2014/main" id="{17DA7E77-AECC-3BB8-D2D3-82315C5619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24282" r="24282"/>
          <a:stretch>
            <a:fillRect/>
          </a:stretch>
        </p:blipFill>
        <p:spPr/>
      </p:pic>
      <p:pic>
        <p:nvPicPr>
          <p:cNvPr id="12" name="Picture Placeholder 11">
            <a:extLst>
              <a:ext uri="{FF2B5EF4-FFF2-40B4-BE49-F238E27FC236}">
                <a16:creationId xmlns:a16="http://schemas.microsoft.com/office/drawing/2014/main" id="{441E122F-F7D7-A03E-238F-2BDF96366662}"/>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14148" r="14148"/>
          <a:stretch>
            <a:fillRect/>
          </a:stretch>
        </p:blipFill>
        <p:spPr>
          <a:solidFill>
            <a:schemeClr val="tx1"/>
          </a:solidFill>
        </p:spPr>
      </p:pic>
      <p:sp>
        <p:nvSpPr>
          <p:cNvPr id="11" name="Picture Placeholder 10">
            <a:extLst>
              <a:ext uri="{FF2B5EF4-FFF2-40B4-BE49-F238E27FC236}">
                <a16:creationId xmlns:a16="http://schemas.microsoft.com/office/drawing/2014/main" id="{9BC50880-1628-7325-8E38-1E991BA31531}"/>
              </a:ext>
            </a:extLst>
          </p:cNvPr>
          <p:cNvSpPr>
            <a:spLocks noGrp="1"/>
          </p:cNvSpPr>
          <p:nvPr>
            <p:ph type="pic" sz="quarter" idx="13"/>
          </p:nvPr>
        </p:nvSpPr>
        <p:spPr/>
        <p:txBody>
          <a:bodyPr/>
          <a:lstStyle/>
          <a:p>
            <a:endParaRPr lang="en-US"/>
          </a:p>
        </p:txBody>
      </p:sp>
      <p:sp>
        <p:nvSpPr>
          <p:cNvPr id="14" name="Picture Placeholder 13">
            <a:extLst>
              <a:ext uri="{FF2B5EF4-FFF2-40B4-BE49-F238E27FC236}">
                <a16:creationId xmlns:a16="http://schemas.microsoft.com/office/drawing/2014/main" id="{E7CB08C2-9C3C-A101-960B-3BEA79A3E6F9}"/>
              </a:ext>
            </a:extLst>
          </p:cNvPr>
          <p:cNvSpPr>
            <a:spLocks noGrp="1"/>
          </p:cNvSpPr>
          <p:nvPr>
            <p:ph type="pic" sz="quarter" idx="14"/>
          </p:nvPr>
        </p:nvSpPr>
        <p:spPr/>
        <p:txBody>
          <a:bodyPr/>
          <a:lstStyle/>
          <a:p>
            <a:endParaRPr lang="en-US"/>
          </a:p>
        </p:txBody>
      </p:sp>
      <p:sp>
        <p:nvSpPr>
          <p:cNvPr id="17" name="TextBox 16">
            <a:extLst>
              <a:ext uri="{FF2B5EF4-FFF2-40B4-BE49-F238E27FC236}">
                <a16:creationId xmlns:a16="http://schemas.microsoft.com/office/drawing/2014/main" id="{181D2474-93A9-B3B2-0D7D-A9FE85605049}"/>
              </a:ext>
            </a:extLst>
          </p:cNvPr>
          <p:cNvSpPr txBox="1"/>
          <p:nvPr/>
        </p:nvSpPr>
        <p:spPr>
          <a:xfrm>
            <a:off x="6222999" y="4277514"/>
            <a:ext cx="1975946" cy="523220"/>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HISTORY</a:t>
            </a:r>
          </a:p>
          <a:p>
            <a:endPar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endParaRPr>
          </a:p>
        </p:txBody>
      </p:sp>
      <p:sp>
        <p:nvSpPr>
          <p:cNvPr id="19" name="TextBox 18">
            <a:extLst>
              <a:ext uri="{FF2B5EF4-FFF2-40B4-BE49-F238E27FC236}">
                <a16:creationId xmlns:a16="http://schemas.microsoft.com/office/drawing/2014/main" id="{5BE33D20-7A08-2196-A1F2-5B6F03BC8EC1}"/>
              </a:ext>
            </a:extLst>
          </p:cNvPr>
          <p:cNvSpPr txBox="1"/>
          <p:nvPr/>
        </p:nvSpPr>
        <p:spPr>
          <a:xfrm>
            <a:off x="8887665" y="3660835"/>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ESTABLISHMENT</a:t>
            </a:r>
          </a:p>
        </p:txBody>
      </p:sp>
      <p:sp>
        <p:nvSpPr>
          <p:cNvPr id="21" name="TextBox 20">
            <a:extLst>
              <a:ext uri="{FF2B5EF4-FFF2-40B4-BE49-F238E27FC236}">
                <a16:creationId xmlns:a16="http://schemas.microsoft.com/office/drawing/2014/main" id="{6D07D7EE-B518-F4CE-8DEF-9D8573773630}"/>
              </a:ext>
            </a:extLst>
          </p:cNvPr>
          <p:cNvSpPr txBox="1"/>
          <p:nvPr/>
        </p:nvSpPr>
        <p:spPr>
          <a:xfrm>
            <a:off x="11001356" y="3678045"/>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FUNCTION</a:t>
            </a:r>
          </a:p>
        </p:txBody>
      </p:sp>
      <p:sp>
        <p:nvSpPr>
          <p:cNvPr id="23" name="TextBox 22">
            <a:extLst>
              <a:ext uri="{FF2B5EF4-FFF2-40B4-BE49-F238E27FC236}">
                <a16:creationId xmlns:a16="http://schemas.microsoft.com/office/drawing/2014/main" id="{CA0E90FA-06B7-A75C-8769-C7DDC8DD0BF3}"/>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24" name="TextBox 23">
            <a:extLst>
              <a:ext uri="{FF2B5EF4-FFF2-40B4-BE49-F238E27FC236}">
                <a16:creationId xmlns:a16="http://schemas.microsoft.com/office/drawing/2014/main" id="{D81C52CB-0F7F-0351-32BF-626C78DD6AB3}"/>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5" name="TextBox 24">
            <a:extLst>
              <a:ext uri="{FF2B5EF4-FFF2-40B4-BE49-F238E27FC236}">
                <a16:creationId xmlns:a16="http://schemas.microsoft.com/office/drawing/2014/main" id="{51CBF65D-B82C-FA3E-1333-B5900C38D372}"/>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1052C955-DAFB-70DF-5ECD-0586B5379D8D}"/>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Freeform: Shape 34">
            <a:hlinkClick r:id="" action="ppaction://hlinkshowjump?jump=nextslide"/>
            <a:extLst>
              <a:ext uri="{FF2B5EF4-FFF2-40B4-BE49-F238E27FC236}">
                <a16:creationId xmlns:a16="http://schemas.microsoft.com/office/drawing/2014/main" id="{BB44FE1F-7948-84F7-7ACF-E4C89961427D}"/>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36" name="Freeform: Shape 35">
            <a:hlinkClick r:id="" action="ppaction://hlinkshowjump?jump=previousslide"/>
            <a:extLst>
              <a:ext uri="{FF2B5EF4-FFF2-40B4-BE49-F238E27FC236}">
                <a16:creationId xmlns:a16="http://schemas.microsoft.com/office/drawing/2014/main" id="{AB6A1498-48A4-432D-2389-64F61F895575}"/>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cxnSp>
        <p:nvCxnSpPr>
          <p:cNvPr id="37" name="Straight Connector 36">
            <a:extLst>
              <a:ext uri="{FF2B5EF4-FFF2-40B4-BE49-F238E27FC236}">
                <a16:creationId xmlns:a16="http://schemas.microsoft.com/office/drawing/2014/main" id="{4C20F20E-0A36-1CAB-CC8F-A4DB2005D5B4}"/>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Oval 37">
            <a:hlinkClick r:id="rId5" action="ppaction://hlinksldjump"/>
            <a:extLst>
              <a:ext uri="{FF2B5EF4-FFF2-40B4-BE49-F238E27FC236}">
                <a16:creationId xmlns:a16="http://schemas.microsoft.com/office/drawing/2014/main" id="{F47A4194-7F53-659E-6C07-254B89E007C6}"/>
              </a:ext>
            </a:extLst>
          </p:cNvPr>
          <p:cNvSpPr/>
          <p:nvPr/>
        </p:nvSpPr>
        <p:spPr>
          <a:xfrm>
            <a:off x="571500" y="77261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hlinkClick r:id="rId6" action="ppaction://hlinksldjump"/>
            <a:extLst>
              <a:ext uri="{FF2B5EF4-FFF2-40B4-BE49-F238E27FC236}">
                <a16:creationId xmlns:a16="http://schemas.microsoft.com/office/drawing/2014/main" id="{2A2B648B-B52B-4731-9A06-315E43E85CD2}"/>
              </a:ext>
            </a:extLst>
          </p:cNvPr>
          <p:cNvSpPr/>
          <p:nvPr/>
        </p:nvSpPr>
        <p:spPr>
          <a:xfrm>
            <a:off x="508002" y="1737946"/>
            <a:ext cx="321732" cy="32173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hlinkClick r:id="rId7" action="ppaction://hlinksldjump"/>
            <a:extLst>
              <a:ext uri="{FF2B5EF4-FFF2-40B4-BE49-F238E27FC236}">
                <a16:creationId xmlns:a16="http://schemas.microsoft.com/office/drawing/2014/main" id="{2DD045EE-433F-3ACA-0F12-999185A033FD}"/>
              </a:ext>
            </a:extLst>
          </p:cNvPr>
          <p:cNvSpPr/>
          <p:nvPr/>
        </p:nvSpPr>
        <p:spPr>
          <a:xfrm>
            <a:off x="580235" y="3791640"/>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hlinkClick r:id="rId8" action="ppaction://hlinksldjump"/>
            <a:extLst>
              <a:ext uri="{FF2B5EF4-FFF2-40B4-BE49-F238E27FC236}">
                <a16:creationId xmlns:a16="http://schemas.microsoft.com/office/drawing/2014/main" id="{39113122-CBC7-C9F0-751B-9FADFF1699DD}"/>
              </a:ext>
            </a:extLst>
          </p:cNvPr>
          <p:cNvSpPr/>
          <p:nvPr/>
        </p:nvSpPr>
        <p:spPr>
          <a:xfrm>
            <a:off x="565789" y="4913733"/>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hlinkClick r:id="rId9" action="ppaction://hlinksldjump"/>
            <a:extLst>
              <a:ext uri="{FF2B5EF4-FFF2-40B4-BE49-F238E27FC236}">
                <a16:creationId xmlns:a16="http://schemas.microsoft.com/office/drawing/2014/main" id="{8A190089-2C14-F1AE-EA27-E13A831B7157}"/>
              </a:ext>
            </a:extLst>
          </p:cNvPr>
          <p:cNvSpPr/>
          <p:nvPr/>
        </p:nvSpPr>
        <p:spPr>
          <a:xfrm>
            <a:off x="571500" y="590758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EFB5CB90-892A-55A0-5973-2B2537DC5250}"/>
              </a:ext>
            </a:extLst>
          </p:cNvPr>
          <p:cNvSpPr txBox="1"/>
          <p:nvPr/>
        </p:nvSpPr>
        <p:spPr>
          <a:xfrm>
            <a:off x="1320798" y="1874514"/>
            <a:ext cx="3471873" cy="523220"/>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HISTORY OF SEBI</a:t>
            </a:r>
          </a:p>
        </p:txBody>
      </p:sp>
      <p:sp>
        <p:nvSpPr>
          <p:cNvPr id="53" name="TextBox 52">
            <a:extLst>
              <a:ext uri="{FF2B5EF4-FFF2-40B4-BE49-F238E27FC236}">
                <a16:creationId xmlns:a16="http://schemas.microsoft.com/office/drawing/2014/main" id="{F99CE63E-09C4-7894-0F06-E8A4AA2E81D1}"/>
              </a:ext>
            </a:extLst>
          </p:cNvPr>
          <p:cNvSpPr txBox="1"/>
          <p:nvPr/>
        </p:nvSpPr>
        <p:spPr>
          <a:xfrm>
            <a:off x="1320798" y="2722286"/>
            <a:ext cx="3471872" cy="1323439"/>
          </a:xfrm>
          <a:prstGeom prst="rect">
            <a:avLst/>
          </a:prstGeom>
          <a:noFill/>
        </p:spPr>
        <p:txBody>
          <a:bodyPr wrap="square" rtlCol="0">
            <a:spAutoFit/>
          </a:bodyPr>
          <a:lstStyle/>
          <a:p>
            <a:r>
              <a:rPr lang="en-US" sz="1000" dirty="0">
                <a:solidFill>
                  <a:schemeClr val="bg1">
                    <a:lumMod val="85000"/>
                  </a:schemeClr>
                </a:solidFill>
                <a:latin typeface="Poppins" panose="00000500000000000000" pitchFamily="2" charset="0"/>
                <a:cs typeface="Poppins" panose="00000500000000000000" pitchFamily="2" charset="0"/>
              </a:rPr>
              <a:t>1.  Initially SEBI was a non statutory body without</a:t>
            </a:r>
          </a:p>
          <a:p>
            <a:r>
              <a:rPr lang="en-US" sz="1000" dirty="0">
                <a:solidFill>
                  <a:schemeClr val="bg1">
                    <a:lumMod val="85000"/>
                  </a:schemeClr>
                </a:solidFill>
                <a:latin typeface="Poppins" panose="00000500000000000000" pitchFamily="2" charset="0"/>
                <a:cs typeface="Poppins" panose="00000500000000000000" pitchFamily="2" charset="0"/>
              </a:rPr>
              <a:t>any statutory power.</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2.  However, in 1995, the SEBI was given additional</a:t>
            </a:r>
          </a:p>
          <a:p>
            <a:r>
              <a:rPr lang="en-US" sz="1000" dirty="0">
                <a:solidFill>
                  <a:schemeClr val="bg1">
                    <a:lumMod val="85000"/>
                  </a:schemeClr>
                </a:solidFill>
                <a:latin typeface="Poppins" panose="00000500000000000000" pitchFamily="2" charset="0"/>
                <a:cs typeface="Poppins" panose="00000500000000000000" pitchFamily="2" charset="0"/>
              </a:rPr>
              <a:t>statutory power by the Government of India</a:t>
            </a:r>
          </a:p>
          <a:p>
            <a:r>
              <a:rPr lang="en-US" sz="1000" dirty="0">
                <a:solidFill>
                  <a:schemeClr val="bg1">
                    <a:lumMod val="85000"/>
                  </a:schemeClr>
                </a:solidFill>
                <a:latin typeface="Poppins" panose="00000500000000000000" pitchFamily="2" charset="0"/>
                <a:cs typeface="Poppins" panose="00000500000000000000" pitchFamily="2" charset="0"/>
              </a:rPr>
              <a:t>through an amendment to the securities and</a:t>
            </a:r>
          </a:p>
          <a:p>
            <a:r>
              <a:rPr lang="en-US" sz="1000" dirty="0">
                <a:solidFill>
                  <a:schemeClr val="bg1">
                    <a:lumMod val="85000"/>
                  </a:schemeClr>
                </a:solidFill>
                <a:latin typeface="Poppins" panose="00000500000000000000" pitchFamily="2" charset="0"/>
                <a:cs typeface="Poppins" panose="00000500000000000000" pitchFamily="2" charset="0"/>
              </a:rPr>
              <a:t>Exchange Board of India Act 1992.</a:t>
            </a:r>
          </a:p>
          <a:p>
            <a:endParaRPr lang="en-US" sz="1000" dirty="0">
              <a:solidFill>
                <a:schemeClr val="bg1">
                  <a:lumMod val="85000"/>
                </a:schemeClr>
              </a:solidFill>
              <a:latin typeface="Poppins" panose="00000500000000000000" pitchFamily="2" charset="0"/>
              <a:cs typeface="Poppins" panose="00000500000000000000" pitchFamily="2" charset="0"/>
            </a:endParaRPr>
          </a:p>
        </p:txBody>
      </p:sp>
      <p:sp>
        <p:nvSpPr>
          <p:cNvPr id="54" name="Rectangle: Rounded Corners 53">
            <a:extLst>
              <a:ext uri="{FF2B5EF4-FFF2-40B4-BE49-F238E27FC236}">
                <a16:creationId xmlns:a16="http://schemas.microsoft.com/office/drawing/2014/main" id="{EE4E9A2F-89C6-1B75-B8E1-152A80C48C2C}"/>
              </a:ext>
            </a:extLst>
          </p:cNvPr>
          <p:cNvSpPr/>
          <p:nvPr/>
        </p:nvSpPr>
        <p:spPr>
          <a:xfrm>
            <a:off x="1320798" y="4539124"/>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Poppins" panose="00000500000000000000" pitchFamily="2" charset="0"/>
                <a:cs typeface="Poppins" panose="00000500000000000000" pitchFamily="2" charset="0"/>
              </a:rPr>
              <a:t>HISTORY</a:t>
            </a:r>
          </a:p>
        </p:txBody>
      </p:sp>
      <p:sp>
        <p:nvSpPr>
          <p:cNvPr id="2" name="Oval 1">
            <a:hlinkClick r:id="rId10" action="ppaction://hlinksldjump"/>
            <a:extLst>
              <a:ext uri="{FF2B5EF4-FFF2-40B4-BE49-F238E27FC236}">
                <a16:creationId xmlns:a16="http://schemas.microsoft.com/office/drawing/2014/main" id="{C991E71F-166E-8ABF-6717-3E943F921AE1}"/>
              </a:ext>
            </a:extLst>
          </p:cNvPr>
          <p:cNvSpPr/>
          <p:nvPr/>
        </p:nvSpPr>
        <p:spPr>
          <a:xfrm>
            <a:off x="565789" y="2775059"/>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9683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067068E5-43A1-E6CA-666D-0133334F8C63}"/>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a:extLst>
              <a:ext uri="{FF2B5EF4-FFF2-40B4-BE49-F238E27FC236}">
                <a16:creationId xmlns:a16="http://schemas.microsoft.com/office/drawing/2014/main" id="{B4027A39-3D14-55A5-BFE0-311CE9BB085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9077" r="29077"/>
          <a:stretch>
            <a:fillRect/>
          </a:stretch>
        </p:blipFill>
        <p:spPr/>
      </p:pic>
      <p:pic>
        <p:nvPicPr>
          <p:cNvPr id="9" name="Picture Placeholder 8">
            <a:extLst>
              <a:ext uri="{FF2B5EF4-FFF2-40B4-BE49-F238E27FC236}">
                <a16:creationId xmlns:a16="http://schemas.microsoft.com/office/drawing/2014/main" id="{0C6B330A-D6FF-D3CC-D37F-1F7120B8BA9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4178" r="14178"/>
          <a:stretch>
            <a:fillRect/>
          </a:stretch>
        </p:blipFill>
        <p:spPr>
          <a:solidFill>
            <a:schemeClr val="tx1"/>
          </a:solidFill>
        </p:spPr>
      </p:pic>
      <p:pic>
        <p:nvPicPr>
          <p:cNvPr id="12" name="Picture Placeholder 11">
            <a:extLst>
              <a:ext uri="{FF2B5EF4-FFF2-40B4-BE49-F238E27FC236}">
                <a16:creationId xmlns:a16="http://schemas.microsoft.com/office/drawing/2014/main" id="{A036E3E4-7B1A-539B-D313-F998AB012635}"/>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l="34664" r="14330"/>
          <a:stretch/>
        </p:blipFill>
        <p:spPr>
          <a:xfrm>
            <a:off x="10950765" y="1894901"/>
            <a:ext cx="1905919" cy="2093204"/>
          </a:xfrm>
        </p:spPr>
      </p:pic>
      <p:sp>
        <p:nvSpPr>
          <p:cNvPr id="11" name="Picture Placeholder 10">
            <a:extLst>
              <a:ext uri="{FF2B5EF4-FFF2-40B4-BE49-F238E27FC236}">
                <a16:creationId xmlns:a16="http://schemas.microsoft.com/office/drawing/2014/main" id="{9BC50880-1628-7325-8E38-1E991BA31531}"/>
              </a:ext>
            </a:extLst>
          </p:cNvPr>
          <p:cNvSpPr>
            <a:spLocks noGrp="1"/>
          </p:cNvSpPr>
          <p:nvPr>
            <p:ph type="pic" sz="quarter" idx="13"/>
          </p:nvPr>
        </p:nvSpPr>
        <p:spPr/>
        <p:txBody>
          <a:bodyPr/>
          <a:lstStyle/>
          <a:p>
            <a:endParaRPr lang="en-US"/>
          </a:p>
        </p:txBody>
      </p:sp>
      <p:sp>
        <p:nvSpPr>
          <p:cNvPr id="14" name="Picture Placeholder 13">
            <a:extLst>
              <a:ext uri="{FF2B5EF4-FFF2-40B4-BE49-F238E27FC236}">
                <a16:creationId xmlns:a16="http://schemas.microsoft.com/office/drawing/2014/main" id="{E7CB08C2-9C3C-A101-960B-3BEA79A3E6F9}"/>
              </a:ext>
            </a:extLst>
          </p:cNvPr>
          <p:cNvSpPr>
            <a:spLocks noGrp="1"/>
          </p:cNvSpPr>
          <p:nvPr>
            <p:ph type="pic" sz="quarter" idx="14"/>
          </p:nvPr>
        </p:nvSpPr>
        <p:spPr/>
        <p:txBody>
          <a:bodyPr/>
          <a:lstStyle/>
          <a:p>
            <a:endParaRPr lang="en-US"/>
          </a:p>
        </p:txBody>
      </p:sp>
      <p:sp>
        <p:nvSpPr>
          <p:cNvPr id="17" name="TextBox 16">
            <a:extLst>
              <a:ext uri="{FF2B5EF4-FFF2-40B4-BE49-F238E27FC236}">
                <a16:creationId xmlns:a16="http://schemas.microsoft.com/office/drawing/2014/main" id="{181D2474-93A9-B3B2-0D7D-A9FE85605049}"/>
              </a:ext>
            </a:extLst>
          </p:cNvPr>
          <p:cNvSpPr txBox="1"/>
          <p:nvPr/>
        </p:nvSpPr>
        <p:spPr>
          <a:xfrm>
            <a:off x="6155053" y="4231347"/>
            <a:ext cx="1975946" cy="307777"/>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SEBI</a:t>
            </a:r>
          </a:p>
        </p:txBody>
      </p:sp>
      <p:sp>
        <p:nvSpPr>
          <p:cNvPr id="19" name="TextBox 18">
            <a:extLst>
              <a:ext uri="{FF2B5EF4-FFF2-40B4-BE49-F238E27FC236}">
                <a16:creationId xmlns:a16="http://schemas.microsoft.com/office/drawing/2014/main" id="{5BE33D20-7A08-2196-A1F2-5B6F03BC8EC1}"/>
              </a:ext>
            </a:extLst>
          </p:cNvPr>
          <p:cNvSpPr txBox="1"/>
          <p:nvPr/>
        </p:nvSpPr>
        <p:spPr>
          <a:xfrm>
            <a:off x="8939805" y="3674309"/>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FUNCTION</a:t>
            </a:r>
          </a:p>
        </p:txBody>
      </p:sp>
      <p:sp>
        <p:nvSpPr>
          <p:cNvPr id="21" name="TextBox 20">
            <a:extLst>
              <a:ext uri="{FF2B5EF4-FFF2-40B4-BE49-F238E27FC236}">
                <a16:creationId xmlns:a16="http://schemas.microsoft.com/office/drawing/2014/main" id="{6D07D7EE-B518-F4CE-8DEF-9D8573773630}"/>
              </a:ext>
            </a:extLst>
          </p:cNvPr>
          <p:cNvSpPr txBox="1"/>
          <p:nvPr/>
        </p:nvSpPr>
        <p:spPr>
          <a:xfrm>
            <a:off x="11002903" y="3690703"/>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Structure of SEBI</a:t>
            </a:r>
          </a:p>
        </p:txBody>
      </p:sp>
      <p:sp>
        <p:nvSpPr>
          <p:cNvPr id="23" name="TextBox 22">
            <a:extLst>
              <a:ext uri="{FF2B5EF4-FFF2-40B4-BE49-F238E27FC236}">
                <a16:creationId xmlns:a16="http://schemas.microsoft.com/office/drawing/2014/main" id="{CA0E90FA-06B7-A75C-8769-C7DDC8DD0BF3}"/>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Indonesia</a:t>
            </a:r>
          </a:p>
        </p:txBody>
      </p:sp>
      <p:sp>
        <p:nvSpPr>
          <p:cNvPr id="24" name="TextBox 23">
            <a:extLst>
              <a:ext uri="{FF2B5EF4-FFF2-40B4-BE49-F238E27FC236}">
                <a16:creationId xmlns:a16="http://schemas.microsoft.com/office/drawing/2014/main" id="{D81C52CB-0F7F-0351-32BF-626C78DD6AB3}"/>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25" name="TextBox 24">
            <a:extLst>
              <a:ext uri="{FF2B5EF4-FFF2-40B4-BE49-F238E27FC236}">
                <a16:creationId xmlns:a16="http://schemas.microsoft.com/office/drawing/2014/main" id="{51CBF65D-B82C-FA3E-1333-B5900C38D372}"/>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26" name="TextBox 25">
            <a:extLst>
              <a:ext uri="{FF2B5EF4-FFF2-40B4-BE49-F238E27FC236}">
                <a16:creationId xmlns:a16="http://schemas.microsoft.com/office/drawing/2014/main" id="{1052C955-DAFB-70DF-5ECD-0586B5379D8D}"/>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5" name="Freeform: Shape 34">
            <a:hlinkClick r:id="" action="ppaction://hlinkshowjump?jump=nextslide"/>
            <a:extLst>
              <a:ext uri="{FF2B5EF4-FFF2-40B4-BE49-F238E27FC236}">
                <a16:creationId xmlns:a16="http://schemas.microsoft.com/office/drawing/2014/main" id="{BB44FE1F-7948-84F7-7ACF-E4C89961427D}"/>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36" name="Freeform: Shape 35">
            <a:hlinkClick r:id="" action="ppaction://hlinkshowjump?jump=previousslide"/>
            <a:extLst>
              <a:ext uri="{FF2B5EF4-FFF2-40B4-BE49-F238E27FC236}">
                <a16:creationId xmlns:a16="http://schemas.microsoft.com/office/drawing/2014/main" id="{AB6A1498-48A4-432D-2389-64F61F895575}"/>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cxnSp>
        <p:nvCxnSpPr>
          <p:cNvPr id="37" name="Straight Connector 36">
            <a:extLst>
              <a:ext uri="{FF2B5EF4-FFF2-40B4-BE49-F238E27FC236}">
                <a16:creationId xmlns:a16="http://schemas.microsoft.com/office/drawing/2014/main" id="{4C20F20E-0A36-1CAB-CC8F-A4DB2005D5B4}"/>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Oval 37">
            <a:hlinkClick r:id="rId5" action="ppaction://hlinksldjump"/>
            <a:extLst>
              <a:ext uri="{FF2B5EF4-FFF2-40B4-BE49-F238E27FC236}">
                <a16:creationId xmlns:a16="http://schemas.microsoft.com/office/drawing/2014/main" id="{F47A4194-7F53-659E-6C07-254B89E007C6}"/>
              </a:ext>
            </a:extLst>
          </p:cNvPr>
          <p:cNvSpPr/>
          <p:nvPr/>
        </p:nvSpPr>
        <p:spPr>
          <a:xfrm>
            <a:off x="571500" y="77261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hlinkClick r:id="rId6" action="ppaction://hlinksldjump"/>
            <a:extLst>
              <a:ext uri="{FF2B5EF4-FFF2-40B4-BE49-F238E27FC236}">
                <a16:creationId xmlns:a16="http://schemas.microsoft.com/office/drawing/2014/main" id="{2A2B648B-B52B-4731-9A06-315E43E85CD2}"/>
              </a:ext>
            </a:extLst>
          </p:cNvPr>
          <p:cNvSpPr/>
          <p:nvPr/>
        </p:nvSpPr>
        <p:spPr>
          <a:xfrm>
            <a:off x="499533" y="2755721"/>
            <a:ext cx="321732" cy="32173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hlinkClick r:id="rId7" action="ppaction://hlinksldjump"/>
            <a:extLst>
              <a:ext uri="{FF2B5EF4-FFF2-40B4-BE49-F238E27FC236}">
                <a16:creationId xmlns:a16="http://schemas.microsoft.com/office/drawing/2014/main" id="{2DD045EE-433F-3ACA-0F12-999185A033FD}"/>
              </a:ext>
            </a:extLst>
          </p:cNvPr>
          <p:cNvSpPr/>
          <p:nvPr/>
        </p:nvSpPr>
        <p:spPr>
          <a:xfrm>
            <a:off x="571500" y="381030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hlinkClick r:id="rId8" action="ppaction://hlinksldjump"/>
            <a:extLst>
              <a:ext uri="{FF2B5EF4-FFF2-40B4-BE49-F238E27FC236}">
                <a16:creationId xmlns:a16="http://schemas.microsoft.com/office/drawing/2014/main" id="{39113122-CBC7-C9F0-751B-9FADFF1699DD}"/>
              </a:ext>
            </a:extLst>
          </p:cNvPr>
          <p:cNvSpPr/>
          <p:nvPr/>
        </p:nvSpPr>
        <p:spPr>
          <a:xfrm>
            <a:off x="571500" y="483969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hlinkClick r:id="rId9" action="ppaction://hlinksldjump"/>
            <a:extLst>
              <a:ext uri="{FF2B5EF4-FFF2-40B4-BE49-F238E27FC236}">
                <a16:creationId xmlns:a16="http://schemas.microsoft.com/office/drawing/2014/main" id="{8A190089-2C14-F1AE-EA27-E13A831B7157}"/>
              </a:ext>
            </a:extLst>
          </p:cNvPr>
          <p:cNvSpPr/>
          <p:nvPr/>
        </p:nvSpPr>
        <p:spPr>
          <a:xfrm>
            <a:off x="571500" y="590758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EFB5CB90-892A-55A0-5973-2B2537DC5250}"/>
              </a:ext>
            </a:extLst>
          </p:cNvPr>
          <p:cNvSpPr txBox="1"/>
          <p:nvPr/>
        </p:nvSpPr>
        <p:spPr>
          <a:xfrm>
            <a:off x="1105956" y="1668204"/>
            <a:ext cx="4936068" cy="861774"/>
          </a:xfrm>
          <a:prstGeom prst="rect">
            <a:avLst/>
          </a:prstGeom>
          <a:noFill/>
        </p:spPr>
        <p:txBody>
          <a:bodyPr wrap="square" rtlCol="0">
            <a:spAutoFit/>
          </a:bodyPr>
          <a:lstStyle/>
          <a:p>
            <a:r>
              <a:rPr lang="en-US" sz="2500" dirty="0">
                <a:solidFill>
                  <a:schemeClr val="bg1"/>
                </a:solidFill>
                <a:latin typeface="Poppins ExtraBold" panose="00000900000000000000" pitchFamily="2" charset="0"/>
                <a:cs typeface="Poppins ExtraBold" panose="00000900000000000000" pitchFamily="2" charset="0"/>
              </a:rPr>
              <a:t>REASONS FOR ESTABLISHMENT OF SEBI</a:t>
            </a:r>
          </a:p>
        </p:txBody>
      </p:sp>
      <p:sp>
        <p:nvSpPr>
          <p:cNvPr id="53" name="TextBox 52">
            <a:extLst>
              <a:ext uri="{FF2B5EF4-FFF2-40B4-BE49-F238E27FC236}">
                <a16:creationId xmlns:a16="http://schemas.microsoft.com/office/drawing/2014/main" id="{F99CE63E-09C4-7894-0F06-E8A4AA2E81D1}"/>
              </a:ext>
            </a:extLst>
          </p:cNvPr>
          <p:cNvSpPr txBox="1"/>
          <p:nvPr/>
        </p:nvSpPr>
        <p:spPr>
          <a:xfrm>
            <a:off x="1105956" y="2587424"/>
            <a:ext cx="3471872" cy="1631216"/>
          </a:xfrm>
          <a:prstGeom prst="rect">
            <a:avLst/>
          </a:prstGeom>
          <a:noFill/>
        </p:spPr>
        <p:txBody>
          <a:bodyPr wrap="square" rtlCol="0">
            <a:spAutoFit/>
          </a:bodyPr>
          <a:lstStyle/>
          <a:p>
            <a:r>
              <a:rPr lang="en-US" sz="1000" dirty="0">
                <a:solidFill>
                  <a:schemeClr val="bg1">
                    <a:lumMod val="85000"/>
                  </a:schemeClr>
                </a:solidFill>
                <a:latin typeface="Poppins" panose="00000500000000000000" pitchFamily="2" charset="0"/>
                <a:cs typeface="Poppins" panose="00000500000000000000" pitchFamily="2" charset="0"/>
              </a:rPr>
              <a:t>1. Started in stock market such as price rigging.</a:t>
            </a:r>
          </a:p>
          <a:p>
            <a:r>
              <a:rPr lang="en-US" sz="1000" dirty="0">
                <a:solidFill>
                  <a:schemeClr val="bg1">
                    <a:lumMod val="85000"/>
                  </a:schemeClr>
                </a:solidFill>
                <a:latin typeface="Poppins" panose="00000500000000000000" pitchFamily="2" charset="0"/>
                <a:cs typeface="Poppins" panose="00000500000000000000" pitchFamily="2" charset="0"/>
              </a:rPr>
              <a:t>Unofficial premium on new issue.</a:t>
            </a:r>
          </a:p>
          <a:p>
            <a:r>
              <a:rPr lang="en-US" sz="1000" dirty="0">
                <a:solidFill>
                  <a:schemeClr val="bg1">
                    <a:lumMod val="85000"/>
                  </a:schemeClr>
                </a:solidFill>
                <a:latin typeface="Poppins" panose="00000500000000000000" pitchFamily="2" charset="0"/>
                <a:cs typeface="Poppins" panose="00000500000000000000" pitchFamily="2" charset="0"/>
              </a:rPr>
              <a:t>Delay in delivery of shares.</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2. Violation of rules and regulations of stock</a:t>
            </a:r>
          </a:p>
          <a:p>
            <a:r>
              <a:rPr lang="en-US" sz="1000" dirty="0">
                <a:solidFill>
                  <a:schemeClr val="bg1">
                    <a:lumMod val="85000"/>
                  </a:schemeClr>
                </a:solidFill>
                <a:latin typeface="Poppins" panose="00000500000000000000" pitchFamily="2" charset="0"/>
                <a:cs typeface="Poppins" panose="00000500000000000000" pitchFamily="2" charset="0"/>
              </a:rPr>
              <a:t>exchange and listing requirements.</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3. So, government of India decided to set up an</a:t>
            </a:r>
          </a:p>
          <a:p>
            <a:r>
              <a:rPr lang="en-US" sz="1000" dirty="0">
                <a:solidFill>
                  <a:schemeClr val="bg1">
                    <a:lumMod val="85000"/>
                  </a:schemeClr>
                </a:solidFill>
                <a:latin typeface="Poppins" panose="00000500000000000000" pitchFamily="2" charset="0"/>
                <a:cs typeface="Poppins" panose="00000500000000000000" pitchFamily="2" charset="0"/>
              </a:rPr>
              <a:t>agency or regulatory body known as Securities</a:t>
            </a:r>
          </a:p>
          <a:p>
            <a:r>
              <a:rPr lang="en-US" sz="1000" dirty="0">
                <a:solidFill>
                  <a:schemeClr val="bg1">
                    <a:lumMod val="85000"/>
                  </a:schemeClr>
                </a:solidFill>
                <a:latin typeface="Poppins" panose="00000500000000000000" pitchFamily="2" charset="0"/>
                <a:cs typeface="Poppins" panose="00000500000000000000" pitchFamily="2" charset="0"/>
              </a:rPr>
              <a:t>Exchange Board of India (SEBI).</a:t>
            </a:r>
          </a:p>
        </p:txBody>
      </p:sp>
      <p:sp>
        <p:nvSpPr>
          <p:cNvPr id="54" name="Rectangle: Rounded Corners 53">
            <a:extLst>
              <a:ext uri="{FF2B5EF4-FFF2-40B4-BE49-F238E27FC236}">
                <a16:creationId xmlns:a16="http://schemas.microsoft.com/office/drawing/2014/main" id="{EE4E9A2F-89C6-1B75-B8E1-152A80C48C2C}"/>
              </a:ext>
            </a:extLst>
          </p:cNvPr>
          <p:cNvSpPr/>
          <p:nvPr/>
        </p:nvSpPr>
        <p:spPr>
          <a:xfrm>
            <a:off x="1320798" y="4539124"/>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Poppins" panose="00000500000000000000" pitchFamily="2" charset="0"/>
                <a:cs typeface="Poppins" panose="00000500000000000000" pitchFamily="2" charset="0"/>
              </a:rPr>
              <a:t>HISTORY</a:t>
            </a:r>
          </a:p>
        </p:txBody>
      </p:sp>
      <p:sp>
        <p:nvSpPr>
          <p:cNvPr id="2" name="Oval 1">
            <a:hlinkClick r:id="rId10" action="ppaction://hlinksldjump"/>
            <a:extLst>
              <a:ext uri="{FF2B5EF4-FFF2-40B4-BE49-F238E27FC236}">
                <a16:creationId xmlns:a16="http://schemas.microsoft.com/office/drawing/2014/main" id="{22FAEDD5-7841-7C57-E2DA-843F97B30425}"/>
              </a:ext>
            </a:extLst>
          </p:cNvPr>
          <p:cNvSpPr/>
          <p:nvPr/>
        </p:nvSpPr>
        <p:spPr>
          <a:xfrm>
            <a:off x="580394" y="1777512"/>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335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6E1D96D7-6872-3F21-A1CC-CCDB913CD72C}"/>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3CE5DED5-3524-D251-FC36-584AFD9A9DA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8687" t="-8419" r="11641" b="-11116"/>
          <a:stretch/>
        </p:blipFill>
        <p:spPr>
          <a:xfrm>
            <a:off x="6096001" y="1233889"/>
            <a:ext cx="2530207" cy="3415229"/>
          </a:xfrm>
          <a:solidFill>
            <a:schemeClr val="tx1"/>
          </a:solidFill>
        </p:spPr>
      </p:pic>
      <p:pic>
        <p:nvPicPr>
          <p:cNvPr id="9" name="Picture Placeholder 8">
            <a:extLst>
              <a:ext uri="{FF2B5EF4-FFF2-40B4-BE49-F238E27FC236}">
                <a16:creationId xmlns:a16="http://schemas.microsoft.com/office/drawing/2014/main" id="{EFCCE421-8EA9-80B6-7DDF-36BA300D8217}"/>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38277" r="10761"/>
          <a:stretch/>
        </p:blipFill>
        <p:spPr>
          <a:xfrm>
            <a:off x="8835527" y="1894901"/>
            <a:ext cx="1905919" cy="2093204"/>
          </a:xfrm>
        </p:spPr>
      </p:pic>
      <p:pic>
        <p:nvPicPr>
          <p:cNvPr id="12" name="Picture Placeholder 11">
            <a:extLst>
              <a:ext uri="{FF2B5EF4-FFF2-40B4-BE49-F238E27FC236}">
                <a16:creationId xmlns:a16="http://schemas.microsoft.com/office/drawing/2014/main" id="{BB3A2390-9003-14BE-5CCF-A69B5B8CC7B0}"/>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439" r="4439"/>
          <a:stretch>
            <a:fillRect/>
          </a:stretch>
        </p:blipFill>
        <p:spPr/>
      </p:pic>
      <p:sp>
        <p:nvSpPr>
          <p:cNvPr id="10" name="Picture Placeholder 9">
            <a:extLst>
              <a:ext uri="{FF2B5EF4-FFF2-40B4-BE49-F238E27FC236}">
                <a16:creationId xmlns:a16="http://schemas.microsoft.com/office/drawing/2014/main" id="{7A13B274-2B42-6091-4596-9935A7B9ADB8}"/>
              </a:ext>
            </a:extLst>
          </p:cNvPr>
          <p:cNvSpPr>
            <a:spLocks noGrp="1"/>
          </p:cNvSpPr>
          <p:nvPr>
            <p:ph type="pic" sz="quarter" idx="13"/>
          </p:nvPr>
        </p:nvSpPr>
        <p:spPr/>
        <p:txBody>
          <a:bodyPr/>
          <a:lstStyle/>
          <a:p>
            <a:endParaRPr lang="en-US"/>
          </a:p>
        </p:txBody>
      </p:sp>
      <p:sp>
        <p:nvSpPr>
          <p:cNvPr id="13" name="Picture Placeholder 12">
            <a:extLst>
              <a:ext uri="{FF2B5EF4-FFF2-40B4-BE49-F238E27FC236}">
                <a16:creationId xmlns:a16="http://schemas.microsoft.com/office/drawing/2014/main" id="{57D7AC31-4D07-9B4E-B693-AEDC1C0B8999}"/>
              </a:ext>
            </a:extLst>
          </p:cNvPr>
          <p:cNvSpPr>
            <a:spLocks noGrp="1"/>
          </p:cNvSpPr>
          <p:nvPr>
            <p:ph type="pic" sz="quarter" idx="14"/>
          </p:nvPr>
        </p:nvSpPr>
        <p:spPr/>
        <p:txBody>
          <a:bodyPr/>
          <a:lstStyle/>
          <a:p>
            <a:endParaRPr lang="en-US"/>
          </a:p>
        </p:txBody>
      </p:sp>
      <p:sp>
        <p:nvSpPr>
          <p:cNvPr id="22" name="TextBox 21">
            <a:extLst>
              <a:ext uri="{FF2B5EF4-FFF2-40B4-BE49-F238E27FC236}">
                <a16:creationId xmlns:a16="http://schemas.microsoft.com/office/drawing/2014/main" id="{03C7DE79-C5E6-70D9-FF33-59D1617435C1}"/>
              </a:ext>
            </a:extLst>
          </p:cNvPr>
          <p:cNvSpPr txBox="1"/>
          <p:nvPr/>
        </p:nvSpPr>
        <p:spPr>
          <a:xfrm>
            <a:off x="6222999" y="4205271"/>
            <a:ext cx="1975946" cy="307777"/>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Function</a:t>
            </a:r>
          </a:p>
        </p:txBody>
      </p:sp>
      <p:sp>
        <p:nvSpPr>
          <p:cNvPr id="24" name="TextBox 23">
            <a:extLst>
              <a:ext uri="{FF2B5EF4-FFF2-40B4-BE49-F238E27FC236}">
                <a16:creationId xmlns:a16="http://schemas.microsoft.com/office/drawing/2014/main" id="{D4FC0A85-754D-41F4-8371-951B06C0780F}"/>
              </a:ext>
            </a:extLst>
          </p:cNvPr>
          <p:cNvSpPr txBox="1"/>
          <p:nvPr/>
        </p:nvSpPr>
        <p:spPr>
          <a:xfrm>
            <a:off x="8887666" y="3705087"/>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Structure of SEBI</a:t>
            </a:r>
          </a:p>
        </p:txBody>
      </p:sp>
      <p:sp>
        <p:nvSpPr>
          <p:cNvPr id="26" name="TextBox 25">
            <a:extLst>
              <a:ext uri="{FF2B5EF4-FFF2-40B4-BE49-F238E27FC236}">
                <a16:creationId xmlns:a16="http://schemas.microsoft.com/office/drawing/2014/main" id="{B4ABBA0B-8D13-3434-4175-D7B25A305A83}"/>
              </a:ext>
            </a:extLst>
          </p:cNvPr>
          <p:cNvSpPr txBox="1"/>
          <p:nvPr/>
        </p:nvSpPr>
        <p:spPr>
          <a:xfrm>
            <a:off x="10984159" y="3694346"/>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Importance</a:t>
            </a:r>
          </a:p>
        </p:txBody>
      </p:sp>
      <p:sp>
        <p:nvSpPr>
          <p:cNvPr id="34" name="TextBox 33">
            <a:extLst>
              <a:ext uri="{FF2B5EF4-FFF2-40B4-BE49-F238E27FC236}">
                <a16:creationId xmlns:a16="http://schemas.microsoft.com/office/drawing/2014/main" id="{B4224E17-AF0E-0C63-E567-AE4A8D9BB05F}"/>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Malaysia</a:t>
            </a:r>
          </a:p>
        </p:txBody>
      </p:sp>
      <p:sp>
        <p:nvSpPr>
          <p:cNvPr id="35" name="TextBox 34">
            <a:extLst>
              <a:ext uri="{FF2B5EF4-FFF2-40B4-BE49-F238E27FC236}">
                <a16:creationId xmlns:a16="http://schemas.microsoft.com/office/drawing/2014/main" id="{F88DA32B-8A22-6AB5-FCA2-1982C93EF3FA}"/>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6" name="TextBox 35">
            <a:extLst>
              <a:ext uri="{FF2B5EF4-FFF2-40B4-BE49-F238E27FC236}">
                <a16:creationId xmlns:a16="http://schemas.microsoft.com/office/drawing/2014/main" id="{F9B5A130-A5BA-01F4-E641-B4699A764D0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7" name="TextBox 36">
            <a:extLst>
              <a:ext uri="{FF2B5EF4-FFF2-40B4-BE49-F238E27FC236}">
                <a16:creationId xmlns:a16="http://schemas.microsoft.com/office/drawing/2014/main" id="{5CBA31EC-2118-DE8A-DCC2-27E68ABC3A14}"/>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0" name="Freeform: Shape 39">
            <a:hlinkClick r:id="" action="ppaction://hlinkshowjump?jump=nextslide"/>
            <a:extLst>
              <a:ext uri="{FF2B5EF4-FFF2-40B4-BE49-F238E27FC236}">
                <a16:creationId xmlns:a16="http://schemas.microsoft.com/office/drawing/2014/main" id="{DB9828E0-FECC-8AEB-BA64-A37C88B826E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1" name="Freeform: Shape 40">
            <a:hlinkClick r:id="" action="ppaction://hlinkshowjump?jump=previousslide"/>
            <a:extLst>
              <a:ext uri="{FF2B5EF4-FFF2-40B4-BE49-F238E27FC236}">
                <a16:creationId xmlns:a16="http://schemas.microsoft.com/office/drawing/2014/main" id="{6B2F59E6-7BF2-2D6E-A761-C46E73A05822}"/>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cxnSp>
        <p:nvCxnSpPr>
          <p:cNvPr id="42" name="Straight Connector 41">
            <a:extLst>
              <a:ext uri="{FF2B5EF4-FFF2-40B4-BE49-F238E27FC236}">
                <a16:creationId xmlns:a16="http://schemas.microsoft.com/office/drawing/2014/main" id="{A3FA31B6-89F3-8B0D-AE06-04D378404828}"/>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Oval 42">
            <a:hlinkClick r:id="rId5" action="ppaction://hlinksldjump"/>
            <a:extLst>
              <a:ext uri="{FF2B5EF4-FFF2-40B4-BE49-F238E27FC236}">
                <a16:creationId xmlns:a16="http://schemas.microsoft.com/office/drawing/2014/main" id="{76CC5E06-0E22-68A4-1004-B45ABC34D379}"/>
              </a:ext>
            </a:extLst>
          </p:cNvPr>
          <p:cNvSpPr/>
          <p:nvPr/>
        </p:nvSpPr>
        <p:spPr>
          <a:xfrm>
            <a:off x="571500" y="77261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hlinkClick r:id="rId6" action="ppaction://hlinksldjump"/>
            <a:extLst>
              <a:ext uri="{FF2B5EF4-FFF2-40B4-BE49-F238E27FC236}">
                <a16:creationId xmlns:a16="http://schemas.microsoft.com/office/drawing/2014/main" id="{1AE855EC-2631-392A-6825-F27F3F1C3C39}"/>
              </a:ext>
            </a:extLst>
          </p:cNvPr>
          <p:cNvSpPr/>
          <p:nvPr/>
        </p:nvSpPr>
        <p:spPr>
          <a:xfrm>
            <a:off x="577374" y="170320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hlinkClick r:id="rId7" action="ppaction://hlinksldjump"/>
            <a:extLst>
              <a:ext uri="{FF2B5EF4-FFF2-40B4-BE49-F238E27FC236}">
                <a16:creationId xmlns:a16="http://schemas.microsoft.com/office/drawing/2014/main" id="{B06FD7E7-FA23-F8E9-B39F-F7AE2723083A}"/>
              </a:ext>
            </a:extLst>
          </p:cNvPr>
          <p:cNvSpPr/>
          <p:nvPr/>
        </p:nvSpPr>
        <p:spPr>
          <a:xfrm>
            <a:off x="488474" y="3778157"/>
            <a:ext cx="355598" cy="35559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Oval 45">
            <a:hlinkClick r:id="rId8" action="ppaction://hlinksldjump"/>
            <a:extLst>
              <a:ext uri="{FF2B5EF4-FFF2-40B4-BE49-F238E27FC236}">
                <a16:creationId xmlns:a16="http://schemas.microsoft.com/office/drawing/2014/main" id="{B3903564-A6DF-BD9D-92F0-21C4223043BB}"/>
              </a:ext>
            </a:extLst>
          </p:cNvPr>
          <p:cNvSpPr/>
          <p:nvPr/>
        </p:nvSpPr>
        <p:spPr>
          <a:xfrm>
            <a:off x="571500" y="4931771"/>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hlinkClick r:id="rId9" action="ppaction://hlinksldjump"/>
            <a:extLst>
              <a:ext uri="{FF2B5EF4-FFF2-40B4-BE49-F238E27FC236}">
                <a16:creationId xmlns:a16="http://schemas.microsoft.com/office/drawing/2014/main" id="{1FFD949E-005F-EDBE-BD44-89BBA653CFE1}"/>
              </a:ext>
            </a:extLst>
          </p:cNvPr>
          <p:cNvSpPr/>
          <p:nvPr/>
        </p:nvSpPr>
        <p:spPr>
          <a:xfrm>
            <a:off x="571500" y="590758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D25DE3D2-B302-4B63-4A4E-C0D99F73ECE0}"/>
              </a:ext>
            </a:extLst>
          </p:cNvPr>
          <p:cNvSpPr txBox="1"/>
          <p:nvPr/>
        </p:nvSpPr>
        <p:spPr>
          <a:xfrm>
            <a:off x="1320798" y="1869934"/>
            <a:ext cx="3954469" cy="954107"/>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FUNCTIONS OF SEBI</a:t>
            </a:r>
          </a:p>
          <a:p>
            <a:endParaRPr lang="en-US" sz="2800" dirty="0">
              <a:solidFill>
                <a:schemeClr val="bg1"/>
              </a:solidFill>
              <a:latin typeface="Poppins ExtraBold" panose="00000900000000000000" pitchFamily="2" charset="0"/>
              <a:cs typeface="Poppins ExtraBold" panose="00000900000000000000" pitchFamily="2" charset="0"/>
            </a:endParaRPr>
          </a:p>
        </p:txBody>
      </p:sp>
      <p:sp>
        <p:nvSpPr>
          <p:cNvPr id="53" name="TextBox 52">
            <a:extLst>
              <a:ext uri="{FF2B5EF4-FFF2-40B4-BE49-F238E27FC236}">
                <a16:creationId xmlns:a16="http://schemas.microsoft.com/office/drawing/2014/main" id="{C89DFEB8-1ECC-4EB3-E3F5-03ADCEE1F391}"/>
              </a:ext>
            </a:extLst>
          </p:cNvPr>
          <p:cNvSpPr txBox="1"/>
          <p:nvPr/>
        </p:nvSpPr>
        <p:spPr>
          <a:xfrm>
            <a:off x="1320798" y="2506267"/>
            <a:ext cx="3847219" cy="2246769"/>
          </a:xfrm>
          <a:prstGeom prst="rect">
            <a:avLst/>
          </a:prstGeom>
          <a:noFill/>
        </p:spPr>
        <p:txBody>
          <a:bodyPr wrap="square" rtlCol="0">
            <a:spAutoFit/>
          </a:bodyPr>
          <a:lstStyle/>
          <a:p>
            <a:r>
              <a:rPr lang="en-US" sz="1000" dirty="0">
                <a:solidFill>
                  <a:schemeClr val="bg1">
                    <a:lumMod val="85000"/>
                  </a:schemeClr>
                </a:solidFill>
                <a:latin typeface="Poppins" panose="00000500000000000000" pitchFamily="2" charset="0"/>
                <a:cs typeface="Poppins" panose="00000500000000000000" pitchFamily="2" charset="0"/>
              </a:rPr>
              <a:t>a) Regulating the business in stock exchanges and</a:t>
            </a:r>
          </a:p>
          <a:p>
            <a:r>
              <a:rPr lang="en-US" sz="1000" dirty="0">
                <a:solidFill>
                  <a:schemeClr val="bg1">
                    <a:lumMod val="85000"/>
                  </a:schemeClr>
                </a:solidFill>
                <a:latin typeface="Poppins" panose="00000500000000000000" pitchFamily="2" charset="0"/>
                <a:cs typeface="Poppins" panose="00000500000000000000" pitchFamily="2" charset="0"/>
              </a:rPr>
              <a:t>any other securities markets.</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b) Registering and regulating the working of stock brokers, sub-brokers, etc.</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c) Promoting and regulating self-regulatory organization.</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d) Prohibiting fraudulent and unfair trade practices.</a:t>
            </a:r>
          </a:p>
          <a:p>
            <a:endParaRPr lang="en-US" sz="1000"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e) Calling for information from, undertaking inspection, conducting inquiries and audits of stock exchanges, intermediaries, self-regulatory organization mutual funds and other person associated with securities markets. </a:t>
            </a:r>
          </a:p>
        </p:txBody>
      </p:sp>
      <p:sp>
        <p:nvSpPr>
          <p:cNvPr id="54" name="Rectangle: Rounded Corners 53">
            <a:extLst>
              <a:ext uri="{FF2B5EF4-FFF2-40B4-BE49-F238E27FC236}">
                <a16:creationId xmlns:a16="http://schemas.microsoft.com/office/drawing/2014/main" id="{3EC1DC12-EF6E-EED3-B504-0F511680834C}"/>
              </a:ext>
            </a:extLst>
          </p:cNvPr>
          <p:cNvSpPr/>
          <p:nvPr/>
        </p:nvSpPr>
        <p:spPr>
          <a:xfrm>
            <a:off x="1320798" y="5531360"/>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Poppins" panose="00000500000000000000" pitchFamily="2" charset="0"/>
                <a:cs typeface="Poppins" panose="00000500000000000000" pitchFamily="2" charset="0"/>
              </a:rPr>
              <a:t>FUNCTIONS</a:t>
            </a:r>
          </a:p>
        </p:txBody>
      </p:sp>
      <p:sp>
        <p:nvSpPr>
          <p:cNvPr id="2" name="Oval 1">
            <a:hlinkClick r:id="rId10" action="ppaction://hlinksldjump"/>
            <a:extLst>
              <a:ext uri="{FF2B5EF4-FFF2-40B4-BE49-F238E27FC236}">
                <a16:creationId xmlns:a16="http://schemas.microsoft.com/office/drawing/2014/main" id="{DB8A5C32-9CAF-1748-F649-6963219895AC}"/>
              </a:ext>
            </a:extLst>
          </p:cNvPr>
          <p:cNvSpPr/>
          <p:nvPr/>
        </p:nvSpPr>
        <p:spPr>
          <a:xfrm>
            <a:off x="585479" y="272518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8308783"/>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26693F2-7467-DB47-A491-2E60133B276A}"/>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a:extLst>
              <a:ext uri="{FF2B5EF4-FFF2-40B4-BE49-F238E27FC236}">
                <a16:creationId xmlns:a16="http://schemas.microsoft.com/office/drawing/2014/main" id="{C9D434C5-6E2E-F57F-F218-4E277E818C9F}"/>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44588" r="13942"/>
          <a:stretch/>
        </p:blipFill>
        <p:spPr>
          <a:xfrm>
            <a:off x="6096001" y="1233889"/>
            <a:ext cx="2530207" cy="3415229"/>
          </a:xfrm>
        </p:spPr>
      </p:pic>
      <p:pic>
        <p:nvPicPr>
          <p:cNvPr id="9" name="Picture Placeholder 8">
            <a:extLst>
              <a:ext uri="{FF2B5EF4-FFF2-40B4-BE49-F238E27FC236}">
                <a16:creationId xmlns:a16="http://schemas.microsoft.com/office/drawing/2014/main" id="{0245B06E-7AA4-9998-0533-50036D0698A1}"/>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476" r="4476"/>
          <a:stretch>
            <a:fillRect/>
          </a:stretch>
        </p:blipFill>
        <p:spPr/>
      </p:pic>
      <p:pic>
        <p:nvPicPr>
          <p:cNvPr id="12" name="Picture Placeholder 11">
            <a:extLst>
              <a:ext uri="{FF2B5EF4-FFF2-40B4-BE49-F238E27FC236}">
                <a16:creationId xmlns:a16="http://schemas.microsoft.com/office/drawing/2014/main" id="{806163B9-3CDC-1908-4848-5D00AD5B1D2B}"/>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15902" r="15902"/>
          <a:stretch>
            <a:fillRect/>
          </a:stretch>
        </p:blipFill>
        <p:spPr/>
      </p:pic>
      <p:sp>
        <p:nvSpPr>
          <p:cNvPr id="11" name="Picture Placeholder 10">
            <a:extLst>
              <a:ext uri="{FF2B5EF4-FFF2-40B4-BE49-F238E27FC236}">
                <a16:creationId xmlns:a16="http://schemas.microsoft.com/office/drawing/2014/main" id="{A31EF160-CB10-788E-CBF6-1F1F9CD702C8}"/>
              </a:ext>
            </a:extLst>
          </p:cNvPr>
          <p:cNvSpPr>
            <a:spLocks noGrp="1"/>
          </p:cNvSpPr>
          <p:nvPr>
            <p:ph type="pic" sz="quarter" idx="13"/>
          </p:nvPr>
        </p:nvSpPr>
        <p:spPr/>
        <p:txBody>
          <a:bodyPr/>
          <a:lstStyle/>
          <a:p>
            <a:endParaRPr lang="en-US" dirty="0"/>
          </a:p>
        </p:txBody>
      </p:sp>
      <p:sp>
        <p:nvSpPr>
          <p:cNvPr id="13" name="Picture Placeholder 12">
            <a:extLst>
              <a:ext uri="{FF2B5EF4-FFF2-40B4-BE49-F238E27FC236}">
                <a16:creationId xmlns:a16="http://schemas.microsoft.com/office/drawing/2014/main" id="{A707A6E9-47AF-81A7-D4A1-EA2AACD3561A}"/>
              </a:ext>
            </a:extLst>
          </p:cNvPr>
          <p:cNvSpPr>
            <a:spLocks noGrp="1"/>
          </p:cNvSpPr>
          <p:nvPr>
            <p:ph type="pic" sz="quarter" idx="14"/>
          </p:nvPr>
        </p:nvSpPr>
        <p:spPr/>
        <p:txBody>
          <a:bodyPr/>
          <a:lstStyle/>
          <a:p>
            <a:endParaRPr lang="en-US" dirty="0"/>
          </a:p>
        </p:txBody>
      </p:sp>
      <p:sp>
        <p:nvSpPr>
          <p:cNvPr id="22" name="TextBox 21">
            <a:extLst>
              <a:ext uri="{FF2B5EF4-FFF2-40B4-BE49-F238E27FC236}">
                <a16:creationId xmlns:a16="http://schemas.microsoft.com/office/drawing/2014/main" id="{C5FC5F75-1678-94AF-6717-1C86A5367834}"/>
              </a:ext>
            </a:extLst>
          </p:cNvPr>
          <p:cNvSpPr txBox="1"/>
          <p:nvPr/>
        </p:nvSpPr>
        <p:spPr>
          <a:xfrm>
            <a:off x="6156531" y="4327191"/>
            <a:ext cx="1975946" cy="307777"/>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Structure of SEBI</a:t>
            </a:r>
          </a:p>
        </p:txBody>
      </p:sp>
      <p:sp>
        <p:nvSpPr>
          <p:cNvPr id="24" name="TextBox 23">
            <a:extLst>
              <a:ext uri="{FF2B5EF4-FFF2-40B4-BE49-F238E27FC236}">
                <a16:creationId xmlns:a16="http://schemas.microsoft.com/office/drawing/2014/main" id="{928678F4-F087-9AAD-DC56-0E13BEEC4B28}"/>
              </a:ext>
            </a:extLst>
          </p:cNvPr>
          <p:cNvSpPr txBox="1"/>
          <p:nvPr/>
        </p:nvSpPr>
        <p:spPr>
          <a:xfrm>
            <a:off x="8887665" y="3740998"/>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Importance</a:t>
            </a:r>
          </a:p>
        </p:txBody>
      </p:sp>
      <p:sp>
        <p:nvSpPr>
          <p:cNvPr id="26" name="TextBox 25">
            <a:extLst>
              <a:ext uri="{FF2B5EF4-FFF2-40B4-BE49-F238E27FC236}">
                <a16:creationId xmlns:a16="http://schemas.microsoft.com/office/drawing/2014/main" id="{FDF80DF0-E5D1-6ACC-895F-5AFF97F57FA5}"/>
              </a:ext>
            </a:extLst>
          </p:cNvPr>
          <p:cNvSpPr txBox="1"/>
          <p:nvPr/>
        </p:nvSpPr>
        <p:spPr>
          <a:xfrm>
            <a:off x="10967571" y="3699093"/>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SEBI</a:t>
            </a:r>
          </a:p>
        </p:txBody>
      </p:sp>
      <p:sp>
        <p:nvSpPr>
          <p:cNvPr id="34" name="TextBox 33">
            <a:extLst>
              <a:ext uri="{FF2B5EF4-FFF2-40B4-BE49-F238E27FC236}">
                <a16:creationId xmlns:a16="http://schemas.microsoft.com/office/drawing/2014/main" id="{69EC6550-DA16-42CB-7910-F0EDD3BD5435}"/>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Dubai</a:t>
            </a:r>
          </a:p>
        </p:txBody>
      </p:sp>
      <p:sp>
        <p:nvSpPr>
          <p:cNvPr id="35" name="TextBox 34">
            <a:extLst>
              <a:ext uri="{FF2B5EF4-FFF2-40B4-BE49-F238E27FC236}">
                <a16:creationId xmlns:a16="http://schemas.microsoft.com/office/drawing/2014/main" id="{E6FA288F-BFEE-F0C3-3349-66249D8A1EBB}"/>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6" name="TextBox 35">
            <a:extLst>
              <a:ext uri="{FF2B5EF4-FFF2-40B4-BE49-F238E27FC236}">
                <a16:creationId xmlns:a16="http://schemas.microsoft.com/office/drawing/2014/main" id="{C3457DB9-FA75-694E-BCE1-29A6B3AAE415}"/>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7" name="TextBox 36">
            <a:extLst>
              <a:ext uri="{FF2B5EF4-FFF2-40B4-BE49-F238E27FC236}">
                <a16:creationId xmlns:a16="http://schemas.microsoft.com/office/drawing/2014/main" id="{556EEE3C-3F7F-3F7C-8B23-088B1BBAC853}"/>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0" name="Freeform: Shape 39">
            <a:hlinkClick r:id="" action="ppaction://hlinkshowjump?jump=nextslide"/>
            <a:extLst>
              <a:ext uri="{FF2B5EF4-FFF2-40B4-BE49-F238E27FC236}">
                <a16:creationId xmlns:a16="http://schemas.microsoft.com/office/drawing/2014/main" id="{97F24EE4-5258-22CF-68F9-D66D10D1F75C}"/>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1" name="Freeform: Shape 40">
            <a:hlinkClick r:id="" action="ppaction://hlinkshowjump?jump=previousslide"/>
            <a:extLst>
              <a:ext uri="{FF2B5EF4-FFF2-40B4-BE49-F238E27FC236}">
                <a16:creationId xmlns:a16="http://schemas.microsoft.com/office/drawing/2014/main" id="{FF52B2D2-8CBC-DBC5-BCE5-F75EB0E70055}"/>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cxnSp>
        <p:nvCxnSpPr>
          <p:cNvPr id="42" name="Straight Connector 41">
            <a:extLst>
              <a:ext uri="{FF2B5EF4-FFF2-40B4-BE49-F238E27FC236}">
                <a16:creationId xmlns:a16="http://schemas.microsoft.com/office/drawing/2014/main" id="{CE8F3CFE-B61C-196A-EF87-0363A19A6DA5}"/>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Oval 42">
            <a:hlinkClick r:id="rId5" action="ppaction://hlinksldjump"/>
            <a:extLst>
              <a:ext uri="{FF2B5EF4-FFF2-40B4-BE49-F238E27FC236}">
                <a16:creationId xmlns:a16="http://schemas.microsoft.com/office/drawing/2014/main" id="{D17DF177-A2E8-CCED-2A87-95ABEE5B63F0}"/>
              </a:ext>
            </a:extLst>
          </p:cNvPr>
          <p:cNvSpPr/>
          <p:nvPr/>
        </p:nvSpPr>
        <p:spPr>
          <a:xfrm>
            <a:off x="571500" y="77261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hlinkClick r:id="rId6" action="ppaction://hlinksldjump"/>
            <a:extLst>
              <a:ext uri="{FF2B5EF4-FFF2-40B4-BE49-F238E27FC236}">
                <a16:creationId xmlns:a16="http://schemas.microsoft.com/office/drawing/2014/main" id="{2DDCB084-038A-DD69-9695-16B476375C16}"/>
              </a:ext>
            </a:extLst>
          </p:cNvPr>
          <p:cNvSpPr/>
          <p:nvPr/>
        </p:nvSpPr>
        <p:spPr>
          <a:xfrm>
            <a:off x="570236" y="1732032"/>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hlinkClick r:id="rId7" action="ppaction://hlinksldjump"/>
            <a:extLst>
              <a:ext uri="{FF2B5EF4-FFF2-40B4-BE49-F238E27FC236}">
                <a16:creationId xmlns:a16="http://schemas.microsoft.com/office/drawing/2014/main" id="{2CAE00B7-3FCC-FC96-07CD-B65F394FFFAD}"/>
              </a:ext>
            </a:extLst>
          </p:cNvPr>
          <p:cNvSpPr/>
          <p:nvPr/>
        </p:nvSpPr>
        <p:spPr>
          <a:xfrm>
            <a:off x="565788" y="3782904"/>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hlinkClick r:id="rId8" action="ppaction://hlinksldjump"/>
            <a:extLst>
              <a:ext uri="{FF2B5EF4-FFF2-40B4-BE49-F238E27FC236}">
                <a16:creationId xmlns:a16="http://schemas.microsoft.com/office/drawing/2014/main" id="{D53EC54C-C7A1-329B-2809-322FD357C57E}"/>
              </a:ext>
            </a:extLst>
          </p:cNvPr>
          <p:cNvSpPr/>
          <p:nvPr/>
        </p:nvSpPr>
        <p:spPr>
          <a:xfrm>
            <a:off x="483653" y="4760270"/>
            <a:ext cx="372532" cy="37253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a:hlinkClick r:id="rId9" action="ppaction://hlinksldjump"/>
            <a:extLst>
              <a:ext uri="{FF2B5EF4-FFF2-40B4-BE49-F238E27FC236}">
                <a16:creationId xmlns:a16="http://schemas.microsoft.com/office/drawing/2014/main" id="{C0A5D6B3-CE31-D605-DCCF-6C8346CD58FF}"/>
              </a:ext>
            </a:extLst>
          </p:cNvPr>
          <p:cNvSpPr/>
          <p:nvPr/>
        </p:nvSpPr>
        <p:spPr>
          <a:xfrm>
            <a:off x="571500" y="590758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F49D1685-8B17-E192-51F6-EDA415D70540}"/>
              </a:ext>
            </a:extLst>
          </p:cNvPr>
          <p:cNvSpPr txBox="1"/>
          <p:nvPr/>
        </p:nvSpPr>
        <p:spPr>
          <a:xfrm>
            <a:off x="1320798" y="1869934"/>
            <a:ext cx="3471873" cy="954107"/>
          </a:xfrm>
          <a:prstGeom prst="rect">
            <a:avLst/>
          </a:prstGeom>
          <a:noFill/>
        </p:spPr>
        <p:txBody>
          <a:bodyPr wrap="square" rtlCol="0">
            <a:spAutoFit/>
          </a:bodyPr>
          <a:lstStyle/>
          <a:p>
            <a:r>
              <a:rPr lang="en-US" sz="2800" dirty="0">
                <a:solidFill>
                  <a:schemeClr val="bg1"/>
                </a:solidFill>
                <a:latin typeface="Poppins ExtraBold" panose="00000900000000000000" pitchFamily="2" charset="0"/>
                <a:cs typeface="Poppins ExtraBold" panose="00000900000000000000" pitchFamily="2" charset="0"/>
              </a:rPr>
              <a:t>Structure of SEBI</a:t>
            </a:r>
          </a:p>
          <a:p>
            <a:endParaRPr lang="en-US" sz="2800" dirty="0">
              <a:solidFill>
                <a:schemeClr val="bg1"/>
              </a:solidFill>
              <a:latin typeface="Poppins ExtraBold" panose="00000900000000000000" pitchFamily="2" charset="0"/>
              <a:cs typeface="Poppins ExtraBold" panose="00000900000000000000" pitchFamily="2" charset="0"/>
            </a:endParaRPr>
          </a:p>
        </p:txBody>
      </p:sp>
      <p:sp>
        <p:nvSpPr>
          <p:cNvPr id="53" name="TextBox 52">
            <a:extLst>
              <a:ext uri="{FF2B5EF4-FFF2-40B4-BE49-F238E27FC236}">
                <a16:creationId xmlns:a16="http://schemas.microsoft.com/office/drawing/2014/main" id="{1C04075B-21C9-DA1F-B936-AFEDCB9E81F2}"/>
              </a:ext>
            </a:extLst>
          </p:cNvPr>
          <p:cNvSpPr txBox="1"/>
          <p:nvPr/>
        </p:nvSpPr>
        <p:spPr>
          <a:xfrm>
            <a:off x="1320799" y="2506267"/>
            <a:ext cx="3471872" cy="1785104"/>
          </a:xfrm>
          <a:prstGeom prst="rect">
            <a:avLst/>
          </a:prstGeom>
          <a:noFill/>
        </p:spPr>
        <p:txBody>
          <a:bodyPr wrap="square" rtlCol="0">
            <a:spAutoFit/>
          </a:bodyPr>
          <a:lstStyle/>
          <a:p>
            <a:r>
              <a:rPr lang="en-US" sz="1000" b="1" u="sng" dirty="0">
                <a:solidFill>
                  <a:schemeClr val="bg1">
                    <a:lumMod val="85000"/>
                  </a:schemeClr>
                </a:solidFill>
                <a:latin typeface="Poppins" panose="00000500000000000000" pitchFamily="2" charset="0"/>
                <a:cs typeface="Poppins" panose="00000500000000000000" pitchFamily="2" charset="0"/>
              </a:rPr>
              <a:t>Board Composition:</a:t>
            </a:r>
          </a:p>
          <a:p>
            <a:pPr marL="171450" indent="-171450">
              <a:buFont typeface="Arial" panose="020B0604020202020204" pitchFamily="34" charset="0"/>
              <a:buChar char="•"/>
            </a:pPr>
            <a:r>
              <a:rPr lang="en-US" sz="1000" dirty="0">
                <a:solidFill>
                  <a:schemeClr val="bg1">
                    <a:lumMod val="85000"/>
                  </a:schemeClr>
                </a:solidFill>
                <a:latin typeface="Poppins" panose="00000500000000000000" pitchFamily="2" charset="0"/>
                <a:cs typeface="Poppins" panose="00000500000000000000" pitchFamily="2" charset="0"/>
              </a:rPr>
              <a:t>A Chairman (appointed by the Government of India).</a:t>
            </a:r>
          </a:p>
          <a:p>
            <a:pPr marL="171450" indent="-171450">
              <a:buFont typeface="Arial" panose="020B0604020202020204" pitchFamily="34" charset="0"/>
              <a:buChar char="•"/>
            </a:pPr>
            <a:r>
              <a:rPr lang="en-US" sz="1000" dirty="0">
                <a:solidFill>
                  <a:schemeClr val="bg1">
                    <a:lumMod val="85000"/>
                  </a:schemeClr>
                </a:solidFill>
                <a:latin typeface="Poppins" panose="00000500000000000000" pitchFamily="2" charset="0"/>
                <a:cs typeface="Poppins" panose="00000500000000000000" pitchFamily="2" charset="0"/>
              </a:rPr>
              <a:t>Two members from the Ministry of Finance.</a:t>
            </a:r>
          </a:p>
          <a:p>
            <a:pPr marL="171450" indent="-171450">
              <a:buFont typeface="Arial" panose="020B0604020202020204" pitchFamily="34" charset="0"/>
              <a:buChar char="•"/>
            </a:pPr>
            <a:r>
              <a:rPr lang="en-US" sz="1000" dirty="0">
                <a:solidFill>
                  <a:schemeClr val="bg1">
                    <a:lumMod val="85000"/>
                  </a:schemeClr>
                </a:solidFill>
                <a:latin typeface="Poppins" panose="00000500000000000000" pitchFamily="2" charset="0"/>
                <a:cs typeface="Poppins" panose="00000500000000000000" pitchFamily="2" charset="0"/>
              </a:rPr>
              <a:t>One member from the Reserve Bank of India (RBI).</a:t>
            </a:r>
          </a:p>
          <a:p>
            <a:pPr marL="171450" indent="-171450">
              <a:buFont typeface="Arial" panose="020B0604020202020204" pitchFamily="34" charset="0"/>
              <a:buChar char="•"/>
            </a:pPr>
            <a:r>
              <a:rPr lang="en-US" sz="1000" dirty="0">
                <a:solidFill>
                  <a:schemeClr val="bg1">
                    <a:lumMod val="85000"/>
                  </a:schemeClr>
                </a:solidFill>
                <a:latin typeface="Poppins" panose="00000500000000000000" pitchFamily="2" charset="0"/>
                <a:cs typeface="Poppins" panose="00000500000000000000" pitchFamily="2" charset="0"/>
              </a:rPr>
              <a:t>Five other members, three of whom are whole-time members.</a:t>
            </a:r>
          </a:p>
          <a:p>
            <a:r>
              <a:rPr lang="en-US" sz="1000" b="1" u="sng" dirty="0">
                <a:solidFill>
                  <a:schemeClr val="bg1">
                    <a:lumMod val="85000"/>
                  </a:schemeClr>
                </a:solidFill>
                <a:latin typeface="Poppins" panose="00000500000000000000" pitchFamily="2" charset="0"/>
                <a:cs typeface="Poppins" panose="00000500000000000000" pitchFamily="2" charset="0"/>
              </a:rPr>
              <a:t>Advisory Committees</a:t>
            </a:r>
            <a:r>
              <a:rPr lang="en-US" sz="1000" dirty="0">
                <a:solidFill>
                  <a:schemeClr val="bg1">
                    <a:lumMod val="85000"/>
                  </a:schemeClr>
                </a:solidFill>
                <a:latin typeface="Poppins" panose="00000500000000000000" pitchFamily="2" charset="0"/>
                <a:cs typeface="Poppins" panose="00000500000000000000" pitchFamily="2" charset="0"/>
              </a:rPr>
              <a:t>:</a:t>
            </a:r>
          </a:p>
          <a:p>
            <a:r>
              <a:rPr lang="en-US" sz="1000" dirty="0">
                <a:solidFill>
                  <a:schemeClr val="bg1">
                    <a:lumMod val="85000"/>
                  </a:schemeClr>
                </a:solidFill>
                <a:latin typeface="Poppins" panose="00000500000000000000" pitchFamily="2" charset="0"/>
                <a:cs typeface="Poppins" panose="00000500000000000000" pitchFamily="2" charset="0"/>
              </a:rPr>
              <a:t> Experts provide guidance on policy formulation and regulation. </a:t>
            </a:r>
          </a:p>
        </p:txBody>
      </p:sp>
      <p:sp>
        <p:nvSpPr>
          <p:cNvPr id="54" name="Rectangle: Rounded Corners 53">
            <a:extLst>
              <a:ext uri="{FF2B5EF4-FFF2-40B4-BE49-F238E27FC236}">
                <a16:creationId xmlns:a16="http://schemas.microsoft.com/office/drawing/2014/main" id="{CF35A185-3D8C-3254-3C37-39030BE48E5F}"/>
              </a:ext>
            </a:extLst>
          </p:cNvPr>
          <p:cNvSpPr/>
          <p:nvPr/>
        </p:nvSpPr>
        <p:spPr>
          <a:xfrm>
            <a:off x="1320798" y="4940697"/>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Poppins" panose="00000500000000000000" pitchFamily="2" charset="0"/>
                <a:cs typeface="Poppins" panose="00000500000000000000" pitchFamily="2" charset="0"/>
              </a:rPr>
              <a:t>POWER</a:t>
            </a:r>
          </a:p>
        </p:txBody>
      </p:sp>
      <p:sp>
        <p:nvSpPr>
          <p:cNvPr id="2" name="Oval 1">
            <a:hlinkClick r:id="rId10" action="ppaction://hlinksldjump"/>
            <a:extLst>
              <a:ext uri="{FF2B5EF4-FFF2-40B4-BE49-F238E27FC236}">
                <a16:creationId xmlns:a16="http://schemas.microsoft.com/office/drawing/2014/main" id="{7B0014AD-DF1C-E36B-3358-076BCC884B40}"/>
              </a:ext>
            </a:extLst>
          </p:cNvPr>
          <p:cNvSpPr/>
          <p:nvPr/>
        </p:nvSpPr>
        <p:spPr>
          <a:xfrm>
            <a:off x="565788" y="270823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2183598"/>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B8C62B3-882B-E1ED-8965-C50BF13703E6}"/>
              </a:ext>
            </a:extLst>
          </p:cNvPr>
          <p:cNvSpPr/>
          <p:nvPr/>
        </p:nvSpPr>
        <p:spPr>
          <a:xfrm>
            <a:off x="0" y="0"/>
            <a:ext cx="12192000" cy="68580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5999F148-1222-905B-91C3-244A4C78E2E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2957" r="12957"/>
          <a:stretch/>
        </p:blipFill>
        <p:spPr/>
      </p:pic>
      <p:pic>
        <p:nvPicPr>
          <p:cNvPr id="4" name="Picture Placeholder 3">
            <a:extLst>
              <a:ext uri="{FF2B5EF4-FFF2-40B4-BE49-F238E27FC236}">
                <a16:creationId xmlns:a16="http://schemas.microsoft.com/office/drawing/2014/main" id="{27A78B5F-5879-5CED-8F6A-2879AC48F2A2}"/>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5931" r="15931"/>
          <a:stretch>
            <a:fillRect/>
          </a:stretch>
        </p:blipFill>
        <p:spPr/>
      </p:pic>
      <p:pic>
        <p:nvPicPr>
          <p:cNvPr id="9" name="Picture Placeholder 8">
            <a:extLst>
              <a:ext uri="{FF2B5EF4-FFF2-40B4-BE49-F238E27FC236}">
                <a16:creationId xmlns:a16="http://schemas.microsoft.com/office/drawing/2014/main" id="{362F59A3-A65C-940D-197F-C8FDEBDA421B}"/>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l="10509" r="28852"/>
          <a:stretch/>
        </p:blipFill>
        <p:spPr>
          <a:xfrm>
            <a:off x="10950765" y="1894901"/>
            <a:ext cx="1905919" cy="2093204"/>
          </a:xfrm>
        </p:spPr>
      </p:pic>
      <p:sp>
        <p:nvSpPr>
          <p:cNvPr id="10" name="Picture Placeholder 9">
            <a:extLst>
              <a:ext uri="{FF2B5EF4-FFF2-40B4-BE49-F238E27FC236}">
                <a16:creationId xmlns:a16="http://schemas.microsoft.com/office/drawing/2014/main" id="{4819F05B-8900-24D7-F493-4EA7F45502F0}"/>
              </a:ext>
            </a:extLst>
          </p:cNvPr>
          <p:cNvSpPr>
            <a:spLocks noGrp="1"/>
          </p:cNvSpPr>
          <p:nvPr>
            <p:ph type="pic" sz="quarter" idx="13"/>
          </p:nvPr>
        </p:nvSpPr>
        <p:spPr/>
        <p:txBody>
          <a:bodyPr/>
          <a:lstStyle/>
          <a:p>
            <a:endParaRPr lang="en-US"/>
          </a:p>
        </p:txBody>
      </p:sp>
      <p:sp>
        <p:nvSpPr>
          <p:cNvPr id="13" name="Picture Placeholder 12">
            <a:extLst>
              <a:ext uri="{FF2B5EF4-FFF2-40B4-BE49-F238E27FC236}">
                <a16:creationId xmlns:a16="http://schemas.microsoft.com/office/drawing/2014/main" id="{E8FB192F-CD79-1313-4A14-33FDCE045A44}"/>
              </a:ext>
            </a:extLst>
          </p:cNvPr>
          <p:cNvSpPr>
            <a:spLocks noGrp="1"/>
          </p:cNvSpPr>
          <p:nvPr>
            <p:ph type="pic" sz="quarter" idx="14"/>
          </p:nvPr>
        </p:nvSpPr>
        <p:spPr/>
        <p:txBody>
          <a:bodyPr/>
          <a:lstStyle/>
          <a:p>
            <a:endParaRPr lang="en-US"/>
          </a:p>
        </p:txBody>
      </p:sp>
      <p:sp>
        <p:nvSpPr>
          <p:cNvPr id="23" name="TextBox 22">
            <a:extLst>
              <a:ext uri="{FF2B5EF4-FFF2-40B4-BE49-F238E27FC236}">
                <a16:creationId xmlns:a16="http://schemas.microsoft.com/office/drawing/2014/main" id="{80B2D0FA-FA89-C051-735B-DDD82A805344}"/>
              </a:ext>
            </a:extLst>
          </p:cNvPr>
          <p:cNvSpPr txBox="1"/>
          <p:nvPr/>
        </p:nvSpPr>
        <p:spPr>
          <a:xfrm>
            <a:off x="6099291" y="4327191"/>
            <a:ext cx="1975946" cy="307777"/>
          </a:xfrm>
          <a:prstGeom prst="rect">
            <a:avLst/>
          </a:prstGeom>
          <a:noFill/>
        </p:spPr>
        <p:txBody>
          <a:bodyPr wrap="square" rtlCol="0">
            <a:spAutoFit/>
          </a:bodyPr>
          <a:lstStyle/>
          <a:p>
            <a:r>
              <a:rPr lang="en-US" sz="14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Importance</a:t>
            </a:r>
          </a:p>
        </p:txBody>
      </p:sp>
      <p:sp>
        <p:nvSpPr>
          <p:cNvPr id="25" name="TextBox 24">
            <a:extLst>
              <a:ext uri="{FF2B5EF4-FFF2-40B4-BE49-F238E27FC236}">
                <a16:creationId xmlns:a16="http://schemas.microsoft.com/office/drawing/2014/main" id="{E01C5647-79B7-812D-DB53-86903E02CC3F}"/>
              </a:ext>
            </a:extLst>
          </p:cNvPr>
          <p:cNvSpPr txBox="1"/>
          <p:nvPr/>
        </p:nvSpPr>
        <p:spPr>
          <a:xfrm>
            <a:off x="8887666" y="3674309"/>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SEBI</a:t>
            </a:r>
          </a:p>
        </p:txBody>
      </p:sp>
      <p:sp>
        <p:nvSpPr>
          <p:cNvPr id="27" name="TextBox 26">
            <a:extLst>
              <a:ext uri="{FF2B5EF4-FFF2-40B4-BE49-F238E27FC236}">
                <a16:creationId xmlns:a16="http://schemas.microsoft.com/office/drawing/2014/main" id="{E6B93019-193D-9DE5-2838-6551158A913F}"/>
              </a:ext>
            </a:extLst>
          </p:cNvPr>
          <p:cNvSpPr txBox="1"/>
          <p:nvPr/>
        </p:nvSpPr>
        <p:spPr>
          <a:xfrm>
            <a:off x="11002903" y="3669648"/>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HISTORY</a:t>
            </a:r>
          </a:p>
        </p:txBody>
      </p:sp>
      <p:sp>
        <p:nvSpPr>
          <p:cNvPr id="35" name="TextBox 34">
            <a:extLst>
              <a:ext uri="{FF2B5EF4-FFF2-40B4-BE49-F238E27FC236}">
                <a16:creationId xmlns:a16="http://schemas.microsoft.com/office/drawing/2014/main" id="{A111B63D-6D43-6E47-C9F8-200AA1ED9B36}"/>
              </a:ext>
            </a:extLst>
          </p:cNvPr>
          <p:cNvSpPr txBox="1"/>
          <p:nvPr/>
        </p:nvSpPr>
        <p:spPr>
          <a:xfrm>
            <a:off x="13170281"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Canada</a:t>
            </a:r>
          </a:p>
        </p:txBody>
      </p:sp>
      <p:sp>
        <p:nvSpPr>
          <p:cNvPr id="36" name="TextBox 35">
            <a:extLst>
              <a:ext uri="{FF2B5EF4-FFF2-40B4-BE49-F238E27FC236}">
                <a16:creationId xmlns:a16="http://schemas.microsoft.com/office/drawing/2014/main" id="{CE22F73F-A39F-961D-18F8-F29E9431C8EF}"/>
              </a:ext>
            </a:extLst>
          </p:cNvPr>
          <p:cNvSpPr txBox="1"/>
          <p:nvPr/>
        </p:nvSpPr>
        <p:spPr>
          <a:xfrm>
            <a:off x="13170281"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37" name="TextBox 36">
            <a:extLst>
              <a:ext uri="{FF2B5EF4-FFF2-40B4-BE49-F238E27FC236}">
                <a16:creationId xmlns:a16="http://schemas.microsoft.com/office/drawing/2014/main" id="{C22228CC-FA9F-B23C-2625-03B2EB076056}"/>
              </a:ext>
            </a:extLst>
          </p:cNvPr>
          <p:cNvSpPr txBox="1"/>
          <p:nvPr/>
        </p:nvSpPr>
        <p:spPr>
          <a:xfrm>
            <a:off x="15285519" y="3530030"/>
            <a:ext cx="1801641" cy="261610"/>
          </a:xfrm>
          <a:prstGeom prst="rect">
            <a:avLst/>
          </a:prstGeom>
          <a:noFill/>
        </p:spPr>
        <p:txBody>
          <a:bodyPr wrap="square" rtlCol="0">
            <a:spAutoFit/>
          </a:bodyPr>
          <a:lstStyle/>
          <a:p>
            <a:r>
              <a:rPr lang="en-US" sz="1100" dirty="0">
                <a:solidFill>
                  <a:schemeClr val="bg1"/>
                </a:solidFill>
                <a:effectLst>
                  <a:outerShdw blurRad="38100" dist="38100" dir="2700000" algn="tl">
                    <a:srgbClr val="000000">
                      <a:alpha val="43137"/>
                    </a:srgbClr>
                  </a:outerShdw>
                </a:effectLst>
                <a:latin typeface="Poppins ExtraBold" panose="00000900000000000000" pitchFamily="2" charset="0"/>
                <a:cs typeface="Poppins ExtraBold" panose="00000900000000000000" pitchFamily="2" charset="0"/>
              </a:rPr>
              <a:t>Japan</a:t>
            </a:r>
          </a:p>
        </p:txBody>
      </p:sp>
      <p:sp>
        <p:nvSpPr>
          <p:cNvPr id="38" name="TextBox 37">
            <a:extLst>
              <a:ext uri="{FF2B5EF4-FFF2-40B4-BE49-F238E27FC236}">
                <a16:creationId xmlns:a16="http://schemas.microsoft.com/office/drawing/2014/main" id="{5BD25EA9-2437-BADC-077A-5155D5DE4691}"/>
              </a:ext>
            </a:extLst>
          </p:cNvPr>
          <p:cNvSpPr txBox="1"/>
          <p:nvPr/>
        </p:nvSpPr>
        <p:spPr>
          <a:xfrm>
            <a:off x="15285519" y="3705087"/>
            <a:ext cx="1801641" cy="200055"/>
          </a:xfrm>
          <a:prstGeom prst="rect">
            <a:avLst/>
          </a:prstGeom>
          <a:noFill/>
        </p:spPr>
        <p:txBody>
          <a:bodyPr wrap="square" rtlCol="0">
            <a:spAutoFit/>
          </a:bodyPr>
          <a:lstStyle/>
          <a:p>
            <a:r>
              <a:rPr lang="en-US" sz="7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country here</a:t>
            </a:r>
          </a:p>
        </p:txBody>
      </p:sp>
      <p:sp>
        <p:nvSpPr>
          <p:cNvPr id="41" name="Freeform: Shape 40">
            <a:hlinkClick r:id="" action="ppaction://hlinkshowjump?jump=nextslide"/>
            <a:extLst>
              <a:ext uri="{FF2B5EF4-FFF2-40B4-BE49-F238E27FC236}">
                <a16:creationId xmlns:a16="http://schemas.microsoft.com/office/drawing/2014/main" id="{555F8418-50FB-820B-802B-FD09F33ACD39}"/>
              </a:ext>
            </a:extLst>
          </p:cNvPr>
          <p:cNvSpPr/>
          <p:nvPr/>
        </p:nvSpPr>
        <p:spPr>
          <a:xfrm>
            <a:off x="6674691" y="4928595"/>
            <a:ext cx="361950" cy="361950"/>
          </a:xfrm>
          <a:custGeom>
            <a:avLst/>
            <a:gdLst>
              <a:gd name="connsiteX0" fmla="*/ 227210 w 361950"/>
              <a:gd name="connsiteY0" fmla="*/ 106170 h 361950"/>
              <a:gd name="connsiteX1" fmla="*/ 298648 w 361950"/>
              <a:gd name="connsiteY1" fmla="*/ 177608 h 361950"/>
              <a:gd name="connsiteX2" fmla="*/ 298648 w 361950"/>
              <a:gd name="connsiteY2" fmla="*/ 184342 h 361950"/>
              <a:gd name="connsiteX3" fmla="*/ 227210 w 361950"/>
              <a:gd name="connsiteY3" fmla="*/ 255779 h 361950"/>
              <a:gd name="connsiteX4" fmla="*/ 227093 w 361950"/>
              <a:gd name="connsiteY4" fmla="*/ 255897 h 361950"/>
              <a:gd name="connsiteX5" fmla="*/ 220359 w 361950"/>
              <a:gd name="connsiteY5" fmla="*/ 255779 h 361950"/>
              <a:gd name="connsiteX6" fmla="*/ 220476 w 361950"/>
              <a:gd name="connsiteY6" fmla="*/ 249045 h 361950"/>
              <a:gd name="connsiteX7" fmla="*/ 283703 w 361950"/>
              <a:gd name="connsiteY7" fmla="*/ 185818 h 361950"/>
              <a:gd name="connsiteX8" fmla="*/ 283717 w 361950"/>
              <a:gd name="connsiteY8" fmla="*/ 185785 h 361950"/>
              <a:gd name="connsiteX9" fmla="*/ 283670 w 361950"/>
              <a:gd name="connsiteY9" fmla="*/ 185737 h 361950"/>
              <a:gd name="connsiteX10" fmla="*/ 63504 w 361950"/>
              <a:gd name="connsiteY10" fmla="*/ 185737 h 361950"/>
              <a:gd name="connsiteX11" fmla="*/ 58741 w 361950"/>
              <a:gd name="connsiteY11" fmla="*/ 180975 h 361950"/>
              <a:gd name="connsiteX12" fmla="*/ 63504 w 361950"/>
              <a:gd name="connsiteY12" fmla="*/ 176212 h 361950"/>
              <a:gd name="connsiteX13" fmla="*/ 283670 w 361950"/>
              <a:gd name="connsiteY13" fmla="*/ 176212 h 361950"/>
              <a:gd name="connsiteX14" fmla="*/ 283703 w 361950"/>
              <a:gd name="connsiteY14" fmla="*/ 176131 h 361950"/>
              <a:gd name="connsiteX15" fmla="*/ 220476 w 361950"/>
              <a:gd name="connsiteY15" fmla="*/ 112904 h 361950"/>
              <a:gd name="connsiteX16" fmla="*/ 220476 w 361950"/>
              <a:gd name="connsiteY16" fmla="*/ 106287 h 361950"/>
              <a:gd name="connsiteX17" fmla="*/ 227210 w 361950"/>
              <a:gd name="connsiteY17" fmla="*/ 106170 h 361950"/>
              <a:gd name="connsiteX18" fmla="*/ 180975 w 361950"/>
              <a:gd name="connsiteY18" fmla="*/ 9525 h 361950"/>
              <a:gd name="connsiteX19" fmla="*/ 9525 w 361950"/>
              <a:gd name="connsiteY19" fmla="*/ 180975 h 361950"/>
              <a:gd name="connsiteX20" fmla="*/ 180975 w 361950"/>
              <a:gd name="connsiteY20" fmla="*/ 352425 h 361950"/>
              <a:gd name="connsiteX21" fmla="*/ 352425 w 361950"/>
              <a:gd name="connsiteY21" fmla="*/ 180975 h 361950"/>
              <a:gd name="connsiteX22" fmla="*/ 180975 w 361950"/>
              <a:gd name="connsiteY22" fmla="*/ 9525 h 361950"/>
              <a:gd name="connsiteX23" fmla="*/ 180975 w 361950"/>
              <a:gd name="connsiteY23" fmla="*/ 0 h 361950"/>
              <a:gd name="connsiteX24" fmla="*/ 361950 w 361950"/>
              <a:gd name="connsiteY24" fmla="*/ 180975 h 361950"/>
              <a:gd name="connsiteX25" fmla="*/ 180975 w 361950"/>
              <a:gd name="connsiteY25" fmla="*/ 361950 h 361950"/>
              <a:gd name="connsiteX26" fmla="*/ 0 w 361950"/>
              <a:gd name="connsiteY26" fmla="*/ 180975 h 361950"/>
              <a:gd name="connsiteX27" fmla="*/ 180975 w 361950"/>
              <a:gd name="connsiteY27"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1950" h="361950">
                <a:moveTo>
                  <a:pt x="227210" y="106170"/>
                </a:moveTo>
                <a:lnTo>
                  <a:pt x="298648" y="177608"/>
                </a:lnTo>
                <a:cubicBezTo>
                  <a:pt x="300507" y="179467"/>
                  <a:pt x="300507" y="182482"/>
                  <a:pt x="298648" y="184342"/>
                </a:cubicBezTo>
                <a:lnTo>
                  <a:pt x="227210" y="255779"/>
                </a:lnTo>
                <a:cubicBezTo>
                  <a:pt x="227172" y="255819"/>
                  <a:pt x="227133" y="255858"/>
                  <a:pt x="227093" y="255897"/>
                </a:cubicBezTo>
                <a:cubicBezTo>
                  <a:pt x="225202" y="257724"/>
                  <a:pt x="222186" y="257672"/>
                  <a:pt x="220359" y="255779"/>
                </a:cubicBezTo>
                <a:cubicBezTo>
                  <a:pt x="218532" y="253887"/>
                  <a:pt x="218584" y="250873"/>
                  <a:pt x="220476" y="249045"/>
                </a:cubicBezTo>
                <a:lnTo>
                  <a:pt x="283703" y="185818"/>
                </a:lnTo>
                <a:cubicBezTo>
                  <a:pt x="283712" y="185810"/>
                  <a:pt x="283717" y="185798"/>
                  <a:pt x="283717" y="185785"/>
                </a:cubicBezTo>
                <a:cubicBezTo>
                  <a:pt x="283717" y="185759"/>
                  <a:pt x="283696" y="185738"/>
                  <a:pt x="283670" y="185737"/>
                </a:cubicBezTo>
                <a:lnTo>
                  <a:pt x="63504" y="185737"/>
                </a:lnTo>
                <a:cubicBezTo>
                  <a:pt x="60873" y="185737"/>
                  <a:pt x="58741" y="183605"/>
                  <a:pt x="58741" y="180975"/>
                </a:cubicBezTo>
                <a:cubicBezTo>
                  <a:pt x="58741" y="178344"/>
                  <a:pt x="60873" y="176212"/>
                  <a:pt x="63504" y="176212"/>
                </a:cubicBezTo>
                <a:lnTo>
                  <a:pt x="283670" y="176212"/>
                </a:lnTo>
                <a:cubicBezTo>
                  <a:pt x="283732" y="176212"/>
                  <a:pt x="283746" y="176174"/>
                  <a:pt x="283703" y="176131"/>
                </a:cubicBezTo>
                <a:lnTo>
                  <a:pt x="220476" y="112904"/>
                </a:lnTo>
                <a:cubicBezTo>
                  <a:pt x="218694" y="111059"/>
                  <a:pt x="218694" y="108133"/>
                  <a:pt x="220476" y="106287"/>
                </a:cubicBezTo>
                <a:cubicBezTo>
                  <a:pt x="222304" y="104395"/>
                  <a:pt x="225318" y="104342"/>
                  <a:pt x="227210" y="106170"/>
                </a:cubicBezTo>
                <a:close/>
                <a:moveTo>
                  <a:pt x="180975" y="9525"/>
                </a:moveTo>
                <a:cubicBezTo>
                  <a:pt x="86327" y="9624"/>
                  <a:pt x="9624" y="86327"/>
                  <a:pt x="9525" y="180975"/>
                </a:cubicBezTo>
                <a:cubicBezTo>
                  <a:pt x="9525" y="275664"/>
                  <a:pt x="86286" y="352425"/>
                  <a:pt x="180975" y="352425"/>
                </a:cubicBezTo>
                <a:cubicBezTo>
                  <a:pt x="275664" y="352425"/>
                  <a:pt x="352425" y="275664"/>
                  <a:pt x="352425" y="180975"/>
                </a:cubicBezTo>
                <a:cubicBezTo>
                  <a:pt x="352425" y="86285"/>
                  <a:pt x="275664" y="9525"/>
                  <a:pt x="180975" y="9525"/>
                </a:cubicBezTo>
                <a:close/>
                <a:moveTo>
                  <a:pt x="180975" y="0"/>
                </a:moveTo>
                <a:cubicBezTo>
                  <a:pt x="280925" y="0"/>
                  <a:pt x="361950" y="81025"/>
                  <a:pt x="361950" y="180975"/>
                </a:cubicBezTo>
                <a:cubicBezTo>
                  <a:pt x="361950" y="280925"/>
                  <a:pt x="280925" y="361950"/>
                  <a:pt x="180975" y="361950"/>
                </a:cubicBezTo>
                <a:cubicBezTo>
                  <a:pt x="81026" y="361950"/>
                  <a:pt x="0" y="280925"/>
                  <a:pt x="0" y="180975"/>
                </a:cubicBezTo>
                <a:cubicBezTo>
                  <a:pt x="0" y="81025"/>
                  <a:pt x="81026" y="0"/>
                  <a:pt x="180975" y="0"/>
                </a:cubicBezTo>
                <a:close/>
              </a:path>
            </a:pathLst>
          </a:custGeom>
          <a:solidFill>
            <a:schemeClr val="bg1"/>
          </a:solidFill>
          <a:ln w="9525" cap="flat">
            <a:noFill/>
            <a:prstDash val="solid"/>
            <a:miter/>
          </a:ln>
        </p:spPr>
        <p:txBody>
          <a:bodyPr rtlCol="0" anchor="ctr"/>
          <a:lstStyle/>
          <a:p>
            <a:endParaRPr lang="en-US"/>
          </a:p>
        </p:txBody>
      </p:sp>
      <p:sp>
        <p:nvSpPr>
          <p:cNvPr id="42" name="Freeform: Shape 41">
            <a:hlinkClick r:id="" action="ppaction://hlinkshowjump?jump=previousslide"/>
            <a:extLst>
              <a:ext uri="{FF2B5EF4-FFF2-40B4-BE49-F238E27FC236}">
                <a16:creationId xmlns:a16="http://schemas.microsoft.com/office/drawing/2014/main" id="{F2015EF8-A262-5526-DB02-277173AF41D6}"/>
              </a:ext>
            </a:extLst>
          </p:cNvPr>
          <p:cNvSpPr/>
          <p:nvPr/>
        </p:nvSpPr>
        <p:spPr>
          <a:xfrm flipH="1">
            <a:off x="6042024" y="4928595"/>
            <a:ext cx="361950" cy="361950"/>
          </a:xfrm>
          <a:custGeom>
            <a:avLst/>
            <a:gdLst>
              <a:gd name="connsiteX0" fmla="*/ 227209 w 361950"/>
              <a:gd name="connsiteY0" fmla="*/ 106170 h 361950"/>
              <a:gd name="connsiteX1" fmla="*/ 220475 w 361950"/>
              <a:gd name="connsiteY1" fmla="*/ 106287 h 361950"/>
              <a:gd name="connsiteX2" fmla="*/ 220475 w 361950"/>
              <a:gd name="connsiteY2" fmla="*/ 112904 h 361950"/>
              <a:gd name="connsiteX3" fmla="*/ 283702 w 361950"/>
              <a:gd name="connsiteY3" fmla="*/ 176131 h 361950"/>
              <a:gd name="connsiteX4" fmla="*/ 283669 w 361950"/>
              <a:gd name="connsiteY4" fmla="*/ 176212 h 361950"/>
              <a:gd name="connsiteX5" fmla="*/ 63503 w 361950"/>
              <a:gd name="connsiteY5" fmla="*/ 176212 h 361950"/>
              <a:gd name="connsiteX6" fmla="*/ 58740 w 361950"/>
              <a:gd name="connsiteY6" fmla="*/ 180975 h 361950"/>
              <a:gd name="connsiteX7" fmla="*/ 63503 w 361950"/>
              <a:gd name="connsiteY7" fmla="*/ 185737 h 361950"/>
              <a:gd name="connsiteX8" fmla="*/ 283669 w 361950"/>
              <a:gd name="connsiteY8" fmla="*/ 185737 h 361950"/>
              <a:gd name="connsiteX9" fmla="*/ 283716 w 361950"/>
              <a:gd name="connsiteY9" fmla="*/ 185785 h 361950"/>
              <a:gd name="connsiteX10" fmla="*/ 283702 w 361950"/>
              <a:gd name="connsiteY10" fmla="*/ 185818 h 361950"/>
              <a:gd name="connsiteX11" fmla="*/ 220475 w 361950"/>
              <a:gd name="connsiteY11" fmla="*/ 249045 h 361950"/>
              <a:gd name="connsiteX12" fmla="*/ 220358 w 361950"/>
              <a:gd name="connsiteY12" fmla="*/ 255779 h 361950"/>
              <a:gd name="connsiteX13" fmla="*/ 227092 w 361950"/>
              <a:gd name="connsiteY13" fmla="*/ 255897 h 361950"/>
              <a:gd name="connsiteX14" fmla="*/ 227209 w 361950"/>
              <a:gd name="connsiteY14" fmla="*/ 255779 h 361950"/>
              <a:gd name="connsiteX15" fmla="*/ 298647 w 361950"/>
              <a:gd name="connsiteY15" fmla="*/ 184342 h 361950"/>
              <a:gd name="connsiteX16" fmla="*/ 298647 w 361950"/>
              <a:gd name="connsiteY16" fmla="*/ 177608 h 361950"/>
              <a:gd name="connsiteX17" fmla="*/ 180975 w 361950"/>
              <a:gd name="connsiteY17" fmla="*/ 9525 h 361950"/>
              <a:gd name="connsiteX18" fmla="*/ 352425 w 361950"/>
              <a:gd name="connsiteY18" fmla="*/ 180975 h 361950"/>
              <a:gd name="connsiteX19" fmla="*/ 180975 w 361950"/>
              <a:gd name="connsiteY19" fmla="*/ 352425 h 361950"/>
              <a:gd name="connsiteX20" fmla="*/ 9525 w 361950"/>
              <a:gd name="connsiteY20" fmla="*/ 180975 h 361950"/>
              <a:gd name="connsiteX21" fmla="*/ 180975 w 361950"/>
              <a:gd name="connsiteY21" fmla="*/ 9525 h 361950"/>
              <a:gd name="connsiteX22" fmla="*/ 180975 w 361950"/>
              <a:gd name="connsiteY22" fmla="*/ 0 h 361950"/>
              <a:gd name="connsiteX23" fmla="*/ 0 w 361950"/>
              <a:gd name="connsiteY23" fmla="*/ 180975 h 361950"/>
              <a:gd name="connsiteX24" fmla="*/ 180975 w 361950"/>
              <a:gd name="connsiteY24" fmla="*/ 361950 h 361950"/>
              <a:gd name="connsiteX25" fmla="*/ 361950 w 361950"/>
              <a:gd name="connsiteY25" fmla="*/ 180975 h 361950"/>
              <a:gd name="connsiteX26" fmla="*/ 180975 w 361950"/>
              <a:gd name="connsiteY26" fmla="*/ 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61950" h="361950">
                <a:moveTo>
                  <a:pt x="227209" y="106170"/>
                </a:moveTo>
                <a:cubicBezTo>
                  <a:pt x="225317" y="104342"/>
                  <a:pt x="222303" y="104395"/>
                  <a:pt x="220475" y="106287"/>
                </a:cubicBezTo>
                <a:cubicBezTo>
                  <a:pt x="218693" y="108133"/>
                  <a:pt x="218693" y="111059"/>
                  <a:pt x="220475" y="112904"/>
                </a:cubicBezTo>
                <a:lnTo>
                  <a:pt x="283702" y="176131"/>
                </a:lnTo>
                <a:cubicBezTo>
                  <a:pt x="283745" y="176174"/>
                  <a:pt x="283731" y="176212"/>
                  <a:pt x="283669" y="176212"/>
                </a:cubicBezTo>
                <a:lnTo>
                  <a:pt x="63503" y="176212"/>
                </a:lnTo>
                <a:cubicBezTo>
                  <a:pt x="60872" y="176212"/>
                  <a:pt x="58740" y="178344"/>
                  <a:pt x="58740" y="180975"/>
                </a:cubicBezTo>
                <a:cubicBezTo>
                  <a:pt x="58740" y="183605"/>
                  <a:pt x="60872" y="185737"/>
                  <a:pt x="63503" y="185737"/>
                </a:cubicBezTo>
                <a:lnTo>
                  <a:pt x="283669" y="185737"/>
                </a:lnTo>
                <a:cubicBezTo>
                  <a:pt x="283695" y="185738"/>
                  <a:pt x="283716" y="185759"/>
                  <a:pt x="283716" y="185785"/>
                </a:cubicBezTo>
                <a:cubicBezTo>
                  <a:pt x="283716" y="185798"/>
                  <a:pt x="283711" y="185810"/>
                  <a:pt x="283702" y="185818"/>
                </a:cubicBezTo>
                <a:lnTo>
                  <a:pt x="220475" y="249045"/>
                </a:lnTo>
                <a:cubicBezTo>
                  <a:pt x="218583" y="250873"/>
                  <a:pt x="218531" y="253887"/>
                  <a:pt x="220358" y="255779"/>
                </a:cubicBezTo>
                <a:cubicBezTo>
                  <a:pt x="222185" y="257672"/>
                  <a:pt x="225201" y="257724"/>
                  <a:pt x="227092" y="255897"/>
                </a:cubicBezTo>
                <a:cubicBezTo>
                  <a:pt x="227132" y="255858"/>
                  <a:pt x="227171" y="255819"/>
                  <a:pt x="227209" y="255779"/>
                </a:cubicBezTo>
                <a:lnTo>
                  <a:pt x="298647" y="184342"/>
                </a:lnTo>
                <a:cubicBezTo>
                  <a:pt x="300506" y="182482"/>
                  <a:pt x="300506" y="179467"/>
                  <a:pt x="298647" y="177608"/>
                </a:cubicBezTo>
                <a:close/>
                <a:moveTo>
                  <a:pt x="180975" y="9525"/>
                </a:moveTo>
                <a:cubicBezTo>
                  <a:pt x="275664" y="9525"/>
                  <a:pt x="352425" y="86285"/>
                  <a:pt x="352425" y="180975"/>
                </a:cubicBezTo>
                <a:cubicBezTo>
                  <a:pt x="352425" y="275664"/>
                  <a:pt x="275664" y="352425"/>
                  <a:pt x="180975" y="352425"/>
                </a:cubicBezTo>
                <a:cubicBezTo>
                  <a:pt x="86286" y="352425"/>
                  <a:pt x="9525" y="275664"/>
                  <a:pt x="9525" y="180975"/>
                </a:cubicBezTo>
                <a:cubicBezTo>
                  <a:pt x="9624" y="86327"/>
                  <a:pt x="86327" y="9624"/>
                  <a:pt x="180975" y="9525"/>
                </a:cubicBezTo>
                <a:close/>
                <a:moveTo>
                  <a:pt x="180975" y="0"/>
                </a:moveTo>
                <a:cubicBezTo>
                  <a:pt x="81026" y="0"/>
                  <a:pt x="0" y="81025"/>
                  <a:pt x="0" y="180975"/>
                </a:cubicBezTo>
                <a:cubicBezTo>
                  <a:pt x="0" y="280925"/>
                  <a:pt x="81026" y="361950"/>
                  <a:pt x="180975" y="361950"/>
                </a:cubicBezTo>
                <a:cubicBezTo>
                  <a:pt x="280925" y="361950"/>
                  <a:pt x="361950" y="280925"/>
                  <a:pt x="361950" y="180975"/>
                </a:cubicBezTo>
                <a:cubicBezTo>
                  <a:pt x="361950" y="81025"/>
                  <a:pt x="280925" y="0"/>
                  <a:pt x="180975" y="0"/>
                </a:cubicBezTo>
                <a:close/>
              </a:path>
            </a:pathLst>
          </a:custGeom>
          <a:solidFill>
            <a:schemeClr val="bg1"/>
          </a:solidFill>
          <a:ln w="9525" cap="flat">
            <a:noFill/>
            <a:prstDash val="solid"/>
            <a:miter/>
          </a:ln>
        </p:spPr>
        <p:txBody>
          <a:bodyPr rtlCol="0" anchor="ctr"/>
          <a:lstStyle/>
          <a:p>
            <a:endParaRPr lang="en-US"/>
          </a:p>
        </p:txBody>
      </p:sp>
      <p:cxnSp>
        <p:nvCxnSpPr>
          <p:cNvPr id="43" name="Straight Connector 42">
            <a:extLst>
              <a:ext uri="{FF2B5EF4-FFF2-40B4-BE49-F238E27FC236}">
                <a16:creationId xmlns:a16="http://schemas.microsoft.com/office/drawing/2014/main" id="{5AD0E13B-A6AA-6751-847E-DE5190580FBF}"/>
              </a:ext>
            </a:extLst>
          </p:cNvPr>
          <p:cNvCxnSpPr/>
          <p:nvPr/>
        </p:nvCxnSpPr>
        <p:spPr>
          <a:xfrm>
            <a:off x="660400" y="874215"/>
            <a:ext cx="0" cy="5181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Oval 43">
            <a:hlinkClick r:id="rId5" action="ppaction://hlinksldjump"/>
            <a:extLst>
              <a:ext uri="{FF2B5EF4-FFF2-40B4-BE49-F238E27FC236}">
                <a16:creationId xmlns:a16="http://schemas.microsoft.com/office/drawing/2014/main" id="{42A791C6-0702-4234-C43C-BA3C3766A1C2}"/>
              </a:ext>
            </a:extLst>
          </p:cNvPr>
          <p:cNvSpPr/>
          <p:nvPr/>
        </p:nvSpPr>
        <p:spPr>
          <a:xfrm>
            <a:off x="571500" y="772615"/>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hlinkClick r:id="rId6" action="ppaction://hlinksldjump"/>
            <a:extLst>
              <a:ext uri="{FF2B5EF4-FFF2-40B4-BE49-F238E27FC236}">
                <a16:creationId xmlns:a16="http://schemas.microsoft.com/office/drawing/2014/main" id="{6B66952E-BA42-DBC3-A37A-AAED0EA9EF24}"/>
              </a:ext>
            </a:extLst>
          </p:cNvPr>
          <p:cNvSpPr/>
          <p:nvPr/>
        </p:nvSpPr>
        <p:spPr>
          <a:xfrm>
            <a:off x="590283" y="180959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hlinkClick r:id="rId7" action="ppaction://hlinksldjump"/>
            <a:extLst>
              <a:ext uri="{FF2B5EF4-FFF2-40B4-BE49-F238E27FC236}">
                <a16:creationId xmlns:a16="http://schemas.microsoft.com/office/drawing/2014/main" id="{63FE0090-10F7-36A7-AE33-7088FF0A3EA3}"/>
              </a:ext>
            </a:extLst>
          </p:cNvPr>
          <p:cNvSpPr/>
          <p:nvPr/>
        </p:nvSpPr>
        <p:spPr>
          <a:xfrm>
            <a:off x="568972" y="3931258"/>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hlinkClick r:id="rId8" action="ppaction://hlinksldjump"/>
            <a:extLst>
              <a:ext uri="{FF2B5EF4-FFF2-40B4-BE49-F238E27FC236}">
                <a16:creationId xmlns:a16="http://schemas.microsoft.com/office/drawing/2014/main" id="{39C39C89-823B-6568-FA46-B4877826C87B}"/>
              </a:ext>
            </a:extLst>
          </p:cNvPr>
          <p:cNvSpPr/>
          <p:nvPr/>
        </p:nvSpPr>
        <p:spPr>
          <a:xfrm>
            <a:off x="568972" y="4963746"/>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hlinkClick r:id="rId9" action="ppaction://hlinksldjump"/>
            <a:extLst>
              <a:ext uri="{FF2B5EF4-FFF2-40B4-BE49-F238E27FC236}">
                <a16:creationId xmlns:a16="http://schemas.microsoft.com/office/drawing/2014/main" id="{3FC8A194-1B9C-6BAD-12D7-2783FAEB6CD2}"/>
              </a:ext>
            </a:extLst>
          </p:cNvPr>
          <p:cNvSpPr/>
          <p:nvPr/>
        </p:nvSpPr>
        <p:spPr>
          <a:xfrm>
            <a:off x="474134" y="5810220"/>
            <a:ext cx="372532" cy="37253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TextBox 52">
            <a:extLst>
              <a:ext uri="{FF2B5EF4-FFF2-40B4-BE49-F238E27FC236}">
                <a16:creationId xmlns:a16="http://schemas.microsoft.com/office/drawing/2014/main" id="{7F2B6379-844F-9B40-D9DF-57CFE507A9D5}"/>
              </a:ext>
            </a:extLst>
          </p:cNvPr>
          <p:cNvSpPr txBox="1"/>
          <p:nvPr/>
        </p:nvSpPr>
        <p:spPr>
          <a:xfrm>
            <a:off x="1145435" y="1766292"/>
            <a:ext cx="4089193" cy="477054"/>
          </a:xfrm>
          <a:prstGeom prst="rect">
            <a:avLst/>
          </a:prstGeom>
          <a:noFill/>
        </p:spPr>
        <p:txBody>
          <a:bodyPr wrap="square" rtlCol="0">
            <a:spAutoFit/>
          </a:bodyPr>
          <a:lstStyle/>
          <a:p>
            <a:r>
              <a:rPr lang="en-US" sz="2500" dirty="0">
                <a:solidFill>
                  <a:schemeClr val="bg1"/>
                </a:solidFill>
                <a:latin typeface="Poppins ExtraBold" panose="00000900000000000000" pitchFamily="2" charset="0"/>
                <a:cs typeface="Poppins ExtraBold" panose="00000900000000000000" pitchFamily="2" charset="0"/>
              </a:rPr>
              <a:t>Importance of SEBI</a:t>
            </a:r>
          </a:p>
        </p:txBody>
      </p:sp>
      <p:sp>
        <p:nvSpPr>
          <p:cNvPr id="54" name="TextBox 53">
            <a:extLst>
              <a:ext uri="{FF2B5EF4-FFF2-40B4-BE49-F238E27FC236}">
                <a16:creationId xmlns:a16="http://schemas.microsoft.com/office/drawing/2014/main" id="{5D770240-7D79-F664-4CB7-9FFC9FA2183B}"/>
              </a:ext>
            </a:extLst>
          </p:cNvPr>
          <p:cNvSpPr txBox="1"/>
          <p:nvPr/>
        </p:nvSpPr>
        <p:spPr>
          <a:xfrm>
            <a:off x="1258173" y="2450897"/>
            <a:ext cx="3471872" cy="1369606"/>
          </a:xfrm>
          <a:prstGeom prst="rect">
            <a:avLst/>
          </a:prstGeom>
          <a:noFill/>
        </p:spPr>
        <p:txBody>
          <a:bodyPr wrap="square" rtlCol="0">
            <a:spAutoFit/>
          </a:bodyPr>
          <a:lstStyle/>
          <a:p>
            <a:r>
              <a:rPr lang="en-US" sz="1000" b="1" u="sng" dirty="0">
                <a:solidFill>
                  <a:schemeClr val="bg1">
                    <a:lumMod val="85000"/>
                  </a:schemeClr>
                </a:solidFill>
                <a:latin typeface="Poppins" panose="00000500000000000000" pitchFamily="2" charset="0"/>
                <a:cs typeface="Poppins" panose="00000500000000000000" pitchFamily="2" charset="0"/>
              </a:rPr>
              <a:t>Investor Protection: </a:t>
            </a:r>
          </a:p>
          <a:p>
            <a:endParaRPr lang="en-US" sz="300" b="1" u="sng" dirty="0">
              <a:solidFill>
                <a:schemeClr val="bg1">
                  <a:lumMod val="85000"/>
                </a:schemeClr>
              </a:solidFill>
              <a:latin typeface="Poppins" panose="00000500000000000000" pitchFamily="2" charset="0"/>
              <a:cs typeface="Poppins" panose="00000500000000000000" pitchFamily="2" charset="0"/>
            </a:endParaRPr>
          </a:p>
          <a:p>
            <a:r>
              <a:rPr lang="en-US" sz="1000" dirty="0">
                <a:solidFill>
                  <a:schemeClr val="bg1">
                    <a:lumMod val="85000"/>
                  </a:schemeClr>
                </a:solidFill>
                <a:latin typeface="Poppins" panose="00000500000000000000" pitchFamily="2" charset="0"/>
                <a:cs typeface="Poppins" panose="00000500000000000000" pitchFamily="2" charset="0"/>
              </a:rPr>
              <a:t>Safeguards the rights of investors.</a:t>
            </a:r>
          </a:p>
          <a:p>
            <a:r>
              <a:rPr lang="en-US" sz="1000" b="1" u="sng" dirty="0">
                <a:solidFill>
                  <a:schemeClr val="bg1">
                    <a:lumMod val="85000"/>
                  </a:schemeClr>
                </a:solidFill>
                <a:latin typeface="Poppins" panose="00000500000000000000" pitchFamily="2" charset="0"/>
                <a:cs typeface="Poppins" panose="00000500000000000000" pitchFamily="2" charset="0"/>
              </a:rPr>
              <a:t>Market Regulation: </a:t>
            </a:r>
          </a:p>
          <a:p>
            <a:r>
              <a:rPr lang="en-US" sz="1000" dirty="0">
                <a:solidFill>
                  <a:schemeClr val="bg1">
                    <a:lumMod val="85000"/>
                  </a:schemeClr>
                </a:solidFill>
                <a:latin typeface="Poppins" panose="00000500000000000000" pitchFamily="2" charset="0"/>
                <a:cs typeface="Poppins" panose="00000500000000000000" pitchFamily="2" charset="0"/>
              </a:rPr>
              <a:t>Ensures markets function efficiently and without fraud.</a:t>
            </a:r>
          </a:p>
          <a:p>
            <a:r>
              <a:rPr lang="en-US" sz="1000" b="1" u="sng" dirty="0">
                <a:solidFill>
                  <a:schemeClr val="bg1">
                    <a:lumMod val="85000"/>
                  </a:schemeClr>
                </a:solidFill>
                <a:latin typeface="Poppins" panose="00000500000000000000" pitchFamily="2" charset="0"/>
                <a:cs typeface="Poppins" panose="00000500000000000000" pitchFamily="2" charset="0"/>
              </a:rPr>
              <a:t>Confidence Building: </a:t>
            </a:r>
          </a:p>
          <a:p>
            <a:r>
              <a:rPr lang="en-US" sz="1000" dirty="0">
                <a:solidFill>
                  <a:schemeClr val="bg1">
                    <a:lumMod val="85000"/>
                  </a:schemeClr>
                </a:solidFill>
                <a:latin typeface="Poppins" panose="00000500000000000000" pitchFamily="2" charset="0"/>
                <a:cs typeface="Poppins" panose="00000500000000000000" pitchFamily="2" charset="0"/>
              </a:rPr>
              <a:t>Enhances investor confidence, encouraging participation in the stock market.</a:t>
            </a:r>
          </a:p>
        </p:txBody>
      </p:sp>
      <p:sp>
        <p:nvSpPr>
          <p:cNvPr id="55" name="Rectangle: Rounded Corners 54">
            <a:extLst>
              <a:ext uri="{FF2B5EF4-FFF2-40B4-BE49-F238E27FC236}">
                <a16:creationId xmlns:a16="http://schemas.microsoft.com/office/drawing/2014/main" id="{F0329A47-42BE-D9BC-EFCF-68999E67B31A}"/>
              </a:ext>
            </a:extLst>
          </p:cNvPr>
          <p:cNvSpPr/>
          <p:nvPr/>
        </p:nvSpPr>
        <p:spPr>
          <a:xfrm>
            <a:off x="1254967" y="4963746"/>
            <a:ext cx="1150144" cy="337746"/>
          </a:xfrm>
          <a:prstGeom prst="roundRect">
            <a:avLst>
              <a:gd name="adj" fmla="val 4122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Poppins" panose="00000500000000000000" pitchFamily="2" charset="0"/>
                <a:cs typeface="Poppins" panose="00000500000000000000" pitchFamily="2" charset="0"/>
              </a:rPr>
              <a:t>POWER</a:t>
            </a:r>
          </a:p>
        </p:txBody>
      </p:sp>
      <p:sp>
        <p:nvSpPr>
          <p:cNvPr id="2" name="Oval 1">
            <a:hlinkClick r:id="rId10" action="ppaction://hlinksldjump"/>
            <a:extLst>
              <a:ext uri="{FF2B5EF4-FFF2-40B4-BE49-F238E27FC236}">
                <a16:creationId xmlns:a16="http://schemas.microsoft.com/office/drawing/2014/main" id="{A22BB02D-56FC-51BE-70FF-486884C3C3D0}"/>
              </a:ext>
            </a:extLst>
          </p:cNvPr>
          <p:cNvSpPr/>
          <p:nvPr/>
        </p:nvSpPr>
        <p:spPr>
          <a:xfrm>
            <a:off x="568973" y="2740999"/>
            <a:ext cx="177799" cy="177799"/>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820F3B94-C658-C1D3-06CC-3965A5C336A4}"/>
                  </a:ext>
                </a:extLst>
              </p:cNvPr>
              <p:cNvGraphicFramePr>
                <a:graphicFrameLocks noChangeAspect="1"/>
              </p:cNvGraphicFramePr>
              <p:nvPr>
                <p:extLst>
                  <p:ext uri="{D42A27DB-BD31-4B8C-83A1-F6EECF244321}">
                    <p14:modId xmlns:p14="http://schemas.microsoft.com/office/powerpoint/2010/main" val="3405299203"/>
                  </p:ext>
                </p:extLst>
              </p:nvPr>
            </p:nvGraphicFramePr>
            <p:xfrm>
              <a:off x="0" y="6868729"/>
              <a:ext cx="12192000" cy="6858001"/>
            </p:xfrm>
            <a:graphic>
              <a:graphicData uri="http://schemas.microsoft.com/office/powerpoint/2016/slidezoom">
                <pslz:sldZm>
                  <pslz:sldZmObj sldId="271" cId="3272793089">
                    <pslz:zmPr id="{089913FA-96EA-49EE-9B4B-1282EDB107E4}" returnToParent="0" transitionDur="1000">
                      <p166:blipFill xmlns:p166="http://schemas.microsoft.com/office/powerpoint/2016/6/main">
                        <a:blip r:embed="rId11"/>
                        <a:stretch>
                          <a:fillRect/>
                        </a:stretch>
                      </p166:blipFill>
                      <p166:spPr xmlns:p166="http://schemas.microsoft.com/office/powerpoint/2016/6/main">
                        <a:xfrm>
                          <a:off x="0" y="0"/>
                          <a:ext cx="12192000" cy="6858001"/>
                        </a:xfrm>
                        <a:prstGeom prst="rect">
                          <a:avLst/>
                        </a:prstGeom>
                        <a:ln w="3175">
                          <a:solidFill>
                            <a:prstClr val="ltGray"/>
                          </a:solidFill>
                        </a:ln>
                      </p166:spPr>
                    </pslz:zmPr>
                  </pslz:sldZmObj>
                </pslz:sldZm>
              </a:graphicData>
            </a:graphic>
          </p:graphicFrame>
        </mc:Choice>
        <mc:Fallback xmlns="">
          <p:pic>
            <p:nvPicPr>
              <p:cNvPr id="5" name="Slide Zoom 4">
                <a:hlinkClick r:id="rId12" action="ppaction://hlinksldjump"/>
                <a:extLst>
                  <a:ext uri="{FF2B5EF4-FFF2-40B4-BE49-F238E27FC236}">
                    <a16:creationId xmlns:a16="http://schemas.microsoft.com/office/drawing/2014/main" id="{820F3B94-C658-C1D3-06CC-3965A5C336A4}"/>
                  </a:ext>
                </a:extLst>
              </p:cNvPr>
              <p:cNvPicPr>
                <a:picLocks noGrp="1" noRot="1" noChangeAspect="1" noMove="1" noResize="1" noEditPoints="1" noAdjustHandles="1" noChangeArrowheads="1" noChangeShapeType="1"/>
              </p:cNvPicPr>
              <p:nvPr/>
            </p:nvPicPr>
            <p:blipFill>
              <a:blip r:embed="rId13"/>
              <a:stretch>
                <a:fillRect/>
              </a:stretch>
            </p:blipFill>
            <p:spPr>
              <a:xfrm>
                <a:off x="0" y="6868729"/>
                <a:ext cx="12192000" cy="6858001"/>
              </a:xfrm>
              <a:prstGeom prst="rect">
                <a:avLst/>
              </a:prstGeom>
              <a:ln w="3175">
                <a:solidFill>
                  <a:prstClr val="ltGray"/>
                </a:solidFill>
              </a:ln>
            </p:spPr>
          </p:pic>
        </mc:Fallback>
      </mc:AlternateContent>
    </p:spTree>
    <p:extLst>
      <p:ext uri="{BB962C8B-B14F-4D97-AF65-F5344CB8AC3E}">
        <p14:creationId xmlns:p14="http://schemas.microsoft.com/office/powerpoint/2010/main" val="1559271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3">
    <wetp:webextensionref xmlns:r="http://schemas.openxmlformats.org/officeDocument/2006/relationships" r:id="rId1"/>
  </wetp:taskpane>
  <wetp:taskpane dockstate="right" visibility="0" width="438" row="2">
    <wetp:webextensionref xmlns:r="http://schemas.openxmlformats.org/officeDocument/2006/relationships" r:id="rId2"/>
  </wetp:taskpane>
  <wetp:taskpane dockstate="right" visibility="0" width="438" row="2">
    <wetp:webextensionref xmlns:r="http://schemas.openxmlformats.org/officeDocument/2006/relationships" r:id="rId3"/>
  </wetp:taskpane>
</wetp:taskpanes>
</file>

<file path=ppt/webextensions/webextension1.xml><?xml version="1.0" encoding="utf-8"?>
<we:webextension xmlns:we="http://schemas.microsoft.com/office/webextensions/webextension/2010/11" id="{0C870B3F-ECF6-41B0-AB86-4A7C83770FAF}">
  <we:reference id="wa200001560" version="1.0.0.0" store="en-US" storeType="OMEX"/>
  <we:alternateReferences>
    <we:reference id="wa200001560" version="1.0.0.0" store="wa200001560"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5BDCEA8C-856F-4410-8C0B-CCF29C3874AB}">
  <we:reference id="wa104178141" version="4.3.3.0" store="en-US" storeType="OMEX"/>
  <we:alternateReferences>
    <we:reference id="WA104178141" version="4.3.3.0" store=""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CCFCD2BA-A748-4ADC-B8B0-2CB767DF8C41}">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321</TotalTime>
  <Words>746</Words>
  <Application>Microsoft Office PowerPoint</Application>
  <PresentationFormat>Widescreen</PresentationFormat>
  <Paragraphs>133</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Calibri Light</vt:lpstr>
      <vt:lpstr>Felix Titling</vt:lpstr>
      <vt:lpstr>Franklin Gothic Heavy</vt:lpstr>
      <vt:lpstr>Poppins</vt:lpstr>
      <vt:lpstr>Poppins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 YADAV</dc:creator>
  <cp:lastModifiedBy>AK YADAV</cp:lastModifiedBy>
  <cp:revision>4</cp:revision>
  <dcterms:created xsi:type="dcterms:W3CDTF">2024-05-31T16:26:38Z</dcterms:created>
  <dcterms:modified xsi:type="dcterms:W3CDTF">2024-09-05T15:04:51Z</dcterms:modified>
</cp:coreProperties>
</file>

<file path=docProps/thumbnail.jpeg>
</file>